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theme/theme2.xml" ContentType="application/vnd.openxmlformats-officedocument.theme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theme/theme3.xml" ContentType="application/vnd.openxmlformats-officedocument.theme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theme/theme4.xml" ContentType="application/vnd.openxmlformats-officedocument.theme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slideLayouts/slideLayout254.xml" ContentType="application/vnd.openxmlformats-officedocument.presentationml.slideLayout+xml"/>
  <Override PartName="/ppt/slideLayouts/slideLayout255.xml" ContentType="application/vnd.openxmlformats-officedocument.presentationml.slideLayout+xml"/>
  <Override PartName="/ppt/slideLayouts/slideLayout256.xml" ContentType="application/vnd.openxmlformats-officedocument.presentationml.slideLayout+xml"/>
  <Override PartName="/ppt/slideLayouts/slideLayout257.xml" ContentType="application/vnd.openxmlformats-officedocument.presentationml.slideLayout+xml"/>
  <Override PartName="/ppt/slideLayouts/slideLayout258.xml" ContentType="application/vnd.openxmlformats-officedocument.presentationml.slideLayout+xml"/>
  <Override PartName="/ppt/slideLayouts/slideLayout259.xml" ContentType="application/vnd.openxmlformats-officedocument.presentationml.slideLayout+xml"/>
  <Override PartName="/ppt/slideLayouts/slideLayout260.xml" ContentType="application/vnd.openxmlformats-officedocument.presentationml.slideLayout+xml"/>
  <Override PartName="/ppt/slideLayouts/slideLayout261.xml" ContentType="application/vnd.openxmlformats-officedocument.presentationml.slideLayout+xml"/>
  <Override PartName="/ppt/slideLayouts/slideLayout262.xml" ContentType="application/vnd.openxmlformats-officedocument.presentationml.slideLayout+xml"/>
  <Override PartName="/ppt/slideLayouts/slideLayout263.xml" ContentType="application/vnd.openxmlformats-officedocument.presentationml.slideLayout+xml"/>
  <Override PartName="/ppt/theme/theme5.xml" ContentType="application/vnd.openxmlformats-officedocument.theme+xml"/>
  <Override PartName="/ppt/slideLayouts/slideLayout264.xml" ContentType="application/vnd.openxmlformats-officedocument.presentationml.slideLayout+xml"/>
  <Override PartName="/ppt/slideLayouts/slideLayout265.xml" ContentType="application/vnd.openxmlformats-officedocument.presentationml.slideLayout+xml"/>
  <Override PartName="/ppt/slideLayouts/slideLayout266.xml" ContentType="application/vnd.openxmlformats-officedocument.presentationml.slideLayout+xml"/>
  <Override PartName="/ppt/slideLayouts/slideLayout267.xml" ContentType="application/vnd.openxmlformats-officedocument.presentationml.slideLayout+xml"/>
  <Override PartName="/ppt/slideLayouts/slideLayout268.xml" ContentType="application/vnd.openxmlformats-officedocument.presentationml.slideLayout+xml"/>
  <Override PartName="/ppt/slideLayouts/slideLayout269.xml" ContentType="application/vnd.openxmlformats-officedocument.presentationml.slideLayout+xml"/>
  <Override PartName="/ppt/slideLayouts/slideLayout270.xml" ContentType="application/vnd.openxmlformats-officedocument.presentationml.slideLayout+xml"/>
  <Override PartName="/ppt/slideLayouts/slideLayout271.xml" ContentType="application/vnd.openxmlformats-officedocument.presentationml.slideLayout+xml"/>
  <Override PartName="/ppt/slideLayouts/slideLayout272.xml" ContentType="application/vnd.openxmlformats-officedocument.presentationml.slideLayout+xml"/>
  <Override PartName="/ppt/slideLayouts/slideLayout273.xml" ContentType="application/vnd.openxmlformats-officedocument.presentationml.slideLayout+xml"/>
  <Override PartName="/ppt/slideLayouts/slideLayout274.xml" ContentType="application/vnd.openxmlformats-officedocument.presentationml.slideLayout+xml"/>
  <Override PartName="/ppt/slideLayouts/slideLayout275.xml" ContentType="application/vnd.openxmlformats-officedocument.presentationml.slideLayout+xml"/>
  <Override PartName="/ppt/slideLayouts/slideLayout276.xml" ContentType="application/vnd.openxmlformats-officedocument.presentationml.slideLayout+xml"/>
  <Override PartName="/ppt/slideLayouts/slideLayout277.xml" ContentType="application/vnd.openxmlformats-officedocument.presentationml.slideLayout+xml"/>
  <Override PartName="/ppt/slideLayouts/slideLayout278.xml" ContentType="application/vnd.openxmlformats-officedocument.presentationml.slideLayout+xml"/>
  <Override PartName="/ppt/slideLayouts/slideLayout279.xml" ContentType="application/vnd.openxmlformats-officedocument.presentationml.slideLayout+xml"/>
  <Override PartName="/ppt/slideLayouts/slideLayout280.xml" ContentType="application/vnd.openxmlformats-officedocument.presentationml.slideLayout+xml"/>
  <Override PartName="/ppt/slideLayouts/slideLayout281.xml" ContentType="application/vnd.openxmlformats-officedocument.presentationml.slideLayout+xml"/>
  <Override PartName="/ppt/slideLayouts/slideLayout282.xml" ContentType="application/vnd.openxmlformats-officedocument.presentationml.slideLayout+xml"/>
  <Override PartName="/ppt/slideLayouts/slideLayout283.xml" ContentType="application/vnd.openxmlformats-officedocument.presentationml.slideLayout+xml"/>
  <Override PartName="/ppt/slideLayouts/slideLayout284.xml" ContentType="application/vnd.openxmlformats-officedocument.presentationml.slideLayout+xml"/>
  <Override PartName="/ppt/slideLayouts/slideLayout285.xml" ContentType="application/vnd.openxmlformats-officedocument.presentationml.slideLayout+xml"/>
  <Override PartName="/ppt/slideLayouts/slideLayout286.xml" ContentType="application/vnd.openxmlformats-officedocument.presentationml.slideLayout+xml"/>
  <Override PartName="/ppt/slideLayouts/slideLayout287.xml" ContentType="application/vnd.openxmlformats-officedocument.presentationml.slideLayout+xml"/>
  <Override PartName="/ppt/slideLayouts/slideLayout288.xml" ContentType="application/vnd.openxmlformats-officedocument.presentationml.slideLayout+xml"/>
  <Override PartName="/ppt/slideLayouts/slideLayout289.xml" ContentType="application/vnd.openxmlformats-officedocument.presentationml.slideLayout+xml"/>
  <Override PartName="/ppt/slideLayouts/slideLayout29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87" r:id="rId5"/>
    <p:sldMasterId id="2147483873" r:id="rId6"/>
    <p:sldMasterId id="2147483894" r:id="rId7"/>
    <p:sldMasterId id="2147483916" r:id="rId8"/>
    <p:sldMasterId id="2147483973" r:id="rId9"/>
  </p:sldMasterIdLst>
  <p:notesMasterIdLst>
    <p:notesMasterId r:id="rId15"/>
  </p:notesMasterIdLst>
  <p:handoutMasterIdLst>
    <p:handoutMasterId r:id="rId16"/>
  </p:handoutMasterIdLst>
  <p:sldIdLst>
    <p:sldId id="365" r:id="rId10"/>
    <p:sldId id="1956" r:id="rId11"/>
    <p:sldId id="1958" r:id="rId12"/>
    <p:sldId id="1959" r:id="rId13"/>
    <p:sldId id="1960" r:id="rId14"/>
  </p:sldIdLst>
  <p:sldSz cx="12192000" cy="6858000"/>
  <p:notesSz cx="6742113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3838">
          <p15:clr>
            <a:srgbClr val="A4A3A4"/>
          </p15:clr>
        </p15:guide>
        <p15:guide id="4" orient="horz" pos="1117">
          <p15:clr>
            <a:srgbClr val="A4A3A4"/>
          </p15:clr>
        </p15:guide>
        <p15:guide id="5" pos="7151">
          <p15:clr>
            <a:srgbClr val="A4A3A4"/>
          </p15:clr>
        </p15:guide>
        <p15:guide id="6" pos="5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B1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D5ABB26-0587-4C30-8999-92F81FD0307C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howGuides="1">
      <p:cViewPr varScale="1">
        <p:scale>
          <a:sx n="69" d="100"/>
          <a:sy n="69" d="100"/>
        </p:scale>
        <p:origin x="780" y="66"/>
      </p:cViewPr>
      <p:guideLst>
        <p:guide orient="horz" pos="2160"/>
        <p:guide pos="3840"/>
        <p:guide orient="horz" pos="3838"/>
        <p:guide orient="horz" pos="1117"/>
        <p:guide pos="7151"/>
        <p:guide pos="52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6" d="100"/>
          <a:sy n="86" d="100"/>
        </p:scale>
        <p:origin x="-3810" y="-96"/>
      </p:cViewPr>
      <p:guideLst>
        <p:guide orient="horz" pos="3110"/>
        <p:guide pos="21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4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5_3">
  <dgm:title val=""/>
  <dgm:desc val=""/>
  <dgm:catLst>
    <dgm:cat type="accent5" pri="11300"/>
  </dgm:catLst>
  <dgm:styleLbl name="node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>
        <a:shade val="80000"/>
      </a:schemeClr>
      <a:schemeClr val="accent5">
        <a:tint val="7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/>
    <dgm:txEffectClrLst/>
  </dgm:styleLbl>
  <dgm:styleLbl name="lnNode1">
    <dgm:fillClrLst>
      <a:schemeClr val="accent5">
        <a:shade val="80000"/>
      </a:schemeClr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shade val="80000"/>
        <a:alpha val="50000"/>
      </a:schemeClr>
      <a:schemeClr val="accent5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/>
    <dgm:txEffectClrLst/>
  </dgm:styleLbl>
  <dgm:styleLbl name="f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5">
        <a:shade val="90000"/>
      </a:schemeClr>
      <a:schemeClr val="accent5">
        <a:tint val="70000"/>
      </a:schemeClr>
    </dgm:fillClrLst>
    <dgm:linClrLst>
      <a:schemeClr val="accent5">
        <a:shade val="90000"/>
      </a:schemeClr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5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>
        <a:tint val="90000"/>
      </a:schemeClr>
    </dgm:fillClrLst>
    <dgm:linClrLst meth="repeat">
      <a:schemeClr val="accent5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5">
        <a:tint val="50000"/>
      </a:schemeClr>
    </dgm:fillClrLst>
    <dgm:linClrLst meth="repeat">
      <a:schemeClr val="accent5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>
        <a:shade val="8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>
        <a:tint val="99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>
        <a:tint val="8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7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>
        <a:shade val="80000"/>
      </a:schemeClr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C5406D-0DC0-473A-8FE8-E4F5B135E5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fi-FI"/>
        </a:p>
      </dgm:t>
    </dgm:pt>
    <dgm:pt modelId="{B22C1B58-4EA6-4CC7-8513-DF3D15B90903}">
      <dgm:prSet phldrT="[Text]" custT="1"/>
      <dgm:spPr>
        <a:solidFill>
          <a:schemeClr val="accent1"/>
        </a:solidFill>
      </dgm:spPr>
      <dgm:t>
        <a:bodyPr/>
        <a:lstStyle/>
        <a:p>
          <a:pPr rtl="0"/>
          <a:r>
            <a:rPr lang="en-US" sz="2400" b="1" dirty="0"/>
            <a:t>Growth</a:t>
          </a:r>
        </a:p>
      </dgm:t>
    </dgm:pt>
    <dgm:pt modelId="{63653726-B5C5-47F8-A689-462A02475D9F}" type="parTrans" cxnId="{D6972D15-EB1F-4D22-997F-DFE2742C7A07}">
      <dgm:prSet/>
      <dgm:spPr/>
      <dgm:t>
        <a:bodyPr/>
        <a:lstStyle/>
        <a:p>
          <a:endParaRPr lang="fi-FI" sz="1200"/>
        </a:p>
      </dgm:t>
    </dgm:pt>
    <dgm:pt modelId="{360BDE5B-6AFF-4EA2-AC59-199EB5DDB044}" type="sibTrans" cxnId="{D6972D15-EB1F-4D22-997F-DFE2742C7A07}">
      <dgm:prSet/>
      <dgm:spPr/>
      <dgm:t>
        <a:bodyPr/>
        <a:lstStyle/>
        <a:p>
          <a:endParaRPr lang="fi-FI" sz="1200"/>
        </a:p>
      </dgm:t>
    </dgm:pt>
    <dgm:pt modelId="{1E28A603-4B7D-48BC-B54C-70ACE536CD88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400" b="1" noProof="0" dirty="0">
              <a:solidFill>
                <a:schemeClr val="bg1"/>
              </a:solidFill>
            </a:rPr>
            <a:t> Transformation</a:t>
          </a:r>
        </a:p>
      </dgm:t>
    </dgm:pt>
    <dgm:pt modelId="{E8BD876D-E5D3-4ABB-B808-71777BE68705}" type="parTrans" cxnId="{7371B7D0-4895-43A5-AD6E-5C9896840E80}">
      <dgm:prSet/>
      <dgm:spPr/>
      <dgm:t>
        <a:bodyPr/>
        <a:lstStyle/>
        <a:p>
          <a:endParaRPr lang="fi-FI" sz="1200"/>
        </a:p>
      </dgm:t>
    </dgm:pt>
    <dgm:pt modelId="{E5DF1B09-524C-4C73-B319-900EF9995F5C}" type="sibTrans" cxnId="{7371B7D0-4895-43A5-AD6E-5C9896840E80}">
      <dgm:prSet/>
      <dgm:spPr/>
      <dgm:t>
        <a:bodyPr/>
        <a:lstStyle/>
        <a:p>
          <a:endParaRPr lang="fi-FI" sz="1200"/>
        </a:p>
      </dgm:t>
    </dgm:pt>
    <dgm:pt modelId="{425E3087-F6AD-41B5-A510-479EBAB5E1F8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400" b="1" noProof="0" dirty="0">
              <a:solidFill>
                <a:schemeClr val="bg1"/>
              </a:solidFill>
            </a:rPr>
            <a:t>Customer Experience</a:t>
          </a:r>
        </a:p>
      </dgm:t>
    </dgm:pt>
    <dgm:pt modelId="{2BD7F53E-AEFE-486B-B036-5EA8AF18B91B}" type="parTrans" cxnId="{2174DA9F-FFA3-4DD1-8976-F4765CAC502D}">
      <dgm:prSet/>
      <dgm:spPr/>
      <dgm:t>
        <a:bodyPr/>
        <a:lstStyle/>
        <a:p>
          <a:endParaRPr lang="fi-FI"/>
        </a:p>
      </dgm:t>
    </dgm:pt>
    <dgm:pt modelId="{EF58CE4B-B033-4D4B-B1AF-AE0D37199CE2}" type="sibTrans" cxnId="{2174DA9F-FFA3-4DD1-8976-F4765CAC502D}">
      <dgm:prSet/>
      <dgm:spPr/>
      <dgm:t>
        <a:bodyPr/>
        <a:lstStyle/>
        <a:p>
          <a:endParaRPr lang="fi-FI"/>
        </a:p>
      </dgm:t>
    </dgm:pt>
    <dgm:pt modelId="{8AB892DF-A837-4FF4-97AE-9638F177CF0C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400" b="1" noProof="0" dirty="0">
              <a:solidFill>
                <a:schemeClr val="bg1"/>
              </a:solidFill>
            </a:rPr>
            <a:t>People Experience</a:t>
          </a:r>
        </a:p>
      </dgm:t>
    </dgm:pt>
    <dgm:pt modelId="{A8345A3F-1C30-4CD3-9DC0-B42543059579}" type="parTrans" cxnId="{EA5A01E4-052F-4171-9A69-46339A8065EB}">
      <dgm:prSet/>
      <dgm:spPr/>
      <dgm:t>
        <a:bodyPr/>
        <a:lstStyle/>
        <a:p>
          <a:endParaRPr lang="fi-FI"/>
        </a:p>
      </dgm:t>
    </dgm:pt>
    <dgm:pt modelId="{01C7382A-0AE0-430B-B00F-8E2B3B9A9F76}" type="sibTrans" cxnId="{EA5A01E4-052F-4171-9A69-46339A8065EB}">
      <dgm:prSet/>
      <dgm:spPr/>
      <dgm:t>
        <a:bodyPr/>
        <a:lstStyle/>
        <a:p>
          <a:endParaRPr lang="fi-FI"/>
        </a:p>
      </dgm:t>
    </dgm:pt>
    <dgm:pt modelId="{31DB4AB0-CDEC-4CE8-8872-4423931517FF}" type="pres">
      <dgm:prSet presAssocID="{AAC5406D-0DC0-473A-8FE8-E4F5B135E5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37E04D9-97ED-4E8C-91E0-E06C96A72FFF}" type="pres">
      <dgm:prSet presAssocID="{AAC5406D-0DC0-473A-8FE8-E4F5B135E589}" presName="Name1" presStyleCnt="0"/>
      <dgm:spPr/>
    </dgm:pt>
    <dgm:pt modelId="{52ACDE53-0FC9-41D9-8667-1B0D2F9F2A59}" type="pres">
      <dgm:prSet presAssocID="{AAC5406D-0DC0-473A-8FE8-E4F5B135E589}" presName="cycle" presStyleCnt="0"/>
      <dgm:spPr/>
    </dgm:pt>
    <dgm:pt modelId="{2528C28C-769E-4BBD-94FD-9B1B5E39ABC1}" type="pres">
      <dgm:prSet presAssocID="{AAC5406D-0DC0-473A-8FE8-E4F5B135E589}" presName="srcNode" presStyleLbl="node1" presStyleIdx="0" presStyleCnt="4"/>
      <dgm:spPr/>
    </dgm:pt>
    <dgm:pt modelId="{9A186E0B-238F-4A63-91C8-889A3B6D1C69}" type="pres">
      <dgm:prSet presAssocID="{AAC5406D-0DC0-473A-8FE8-E4F5B135E589}" presName="conn" presStyleLbl="parChTrans1D2" presStyleIdx="0" presStyleCnt="1"/>
      <dgm:spPr/>
      <dgm:t>
        <a:bodyPr/>
        <a:lstStyle/>
        <a:p>
          <a:endParaRPr lang="en-US"/>
        </a:p>
      </dgm:t>
    </dgm:pt>
    <dgm:pt modelId="{BB4C055C-A8F2-4743-B0FD-824B7427A6BA}" type="pres">
      <dgm:prSet presAssocID="{AAC5406D-0DC0-473A-8FE8-E4F5B135E589}" presName="extraNode" presStyleLbl="node1" presStyleIdx="0" presStyleCnt="4"/>
      <dgm:spPr/>
    </dgm:pt>
    <dgm:pt modelId="{AA5EB3C0-FBFF-4358-A787-9FCA0C20423B}" type="pres">
      <dgm:prSet presAssocID="{AAC5406D-0DC0-473A-8FE8-E4F5B135E589}" presName="dstNode" presStyleLbl="node1" presStyleIdx="0" presStyleCnt="4"/>
      <dgm:spPr/>
    </dgm:pt>
    <dgm:pt modelId="{EA6629CA-115B-47E3-B190-35AC96BA531A}" type="pres">
      <dgm:prSet presAssocID="{B22C1B58-4EA6-4CC7-8513-DF3D15B90903}" presName="text_1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F1339-8B05-4695-A0FA-138EB8E81881}" type="pres">
      <dgm:prSet presAssocID="{B22C1B58-4EA6-4CC7-8513-DF3D15B90903}" presName="accent_1" presStyleCnt="0"/>
      <dgm:spPr/>
    </dgm:pt>
    <dgm:pt modelId="{92839C7D-AAD7-4DD4-AD1F-32F77025E487}" type="pres">
      <dgm:prSet presAssocID="{B22C1B58-4EA6-4CC7-8513-DF3D15B90903}" presName="accentRepeatNode" presStyleLbl="solidFgAcc1" presStyleIdx="0" presStyleCnt="4"/>
      <dgm:spPr/>
    </dgm:pt>
    <dgm:pt modelId="{BB8F204D-8732-435C-86C4-87378721FA2B}" type="pres">
      <dgm:prSet presAssocID="{1E28A603-4B7D-48BC-B54C-70ACE536CD88}" presName="text_2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18BBB-8C74-4EA2-8B75-E54775FAEB2F}" type="pres">
      <dgm:prSet presAssocID="{1E28A603-4B7D-48BC-B54C-70ACE536CD88}" presName="accent_2" presStyleCnt="0"/>
      <dgm:spPr/>
    </dgm:pt>
    <dgm:pt modelId="{35A6E705-F3C2-413E-8B13-DB2EFB60904F}" type="pres">
      <dgm:prSet presAssocID="{1E28A603-4B7D-48BC-B54C-70ACE536CD88}" presName="accentRepeatNode" presStyleLbl="solidFgAcc1" presStyleIdx="1" presStyleCnt="4"/>
      <dgm:spPr/>
    </dgm:pt>
    <dgm:pt modelId="{243310D7-5CD9-4846-B2B4-847E4A6E96C5}" type="pres">
      <dgm:prSet presAssocID="{425E3087-F6AD-41B5-A510-479EBAB5E1F8}" presName="text_3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1D197-EC43-444A-9493-688474FA60C1}" type="pres">
      <dgm:prSet presAssocID="{425E3087-F6AD-41B5-A510-479EBAB5E1F8}" presName="accent_3" presStyleCnt="0"/>
      <dgm:spPr/>
    </dgm:pt>
    <dgm:pt modelId="{5E726155-2648-43D2-A827-148A126E5DB4}" type="pres">
      <dgm:prSet presAssocID="{425E3087-F6AD-41B5-A510-479EBAB5E1F8}" presName="accentRepeatNode" presStyleLbl="solidFgAcc1" presStyleIdx="2" presStyleCnt="4"/>
      <dgm:spPr/>
    </dgm:pt>
    <dgm:pt modelId="{5465FF16-ED5D-472F-948C-C98F69DF004C}" type="pres">
      <dgm:prSet presAssocID="{8AB892DF-A837-4FF4-97AE-9638F177CF0C}" presName="text_4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2748B-6392-4EB8-8FCA-8F373AB4C695}" type="pres">
      <dgm:prSet presAssocID="{8AB892DF-A837-4FF4-97AE-9638F177CF0C}" presName="accent_4" presStyleCnt="0"/>
      <dgm:spPr/>
    </dgm:pt>
    <dgm:pt modelId="{87265F22-8B46-49E1-ACB0-E1C64A338CA8}" type="pres">
      <dgm:prSet presAssocID="{8AB892DF-A837-4FF4-97AE-9638F177CF0C}" presName="accentRepeatNode" presStyleLbl="solidFgAcc1" presStyleIdx="3" presStyleCnt="4"/>
      <dgm:spPr/>
    </dgm:pt>
  </dgm:ptLst>
  <dgm:cxnLst>
    <dgm:cxn modelId="{EA5A01E4-052F-4171-9A69-46339A8065EB}" srcId="{AAC5406D-0DC0-473A-8FE8-E4F5B135E589}" destId="{8AB892DF-A837-4FF4-97AE-9638F177CF0C}" srcOrd="3" destOrd="0" parTransId="{A8345A3F-1C30-4CD3-9DC0-B42543059579}" sibTransId="{01C7382A-0AE0-430B-B00F-8E2B3B9A9F76}"/>
    <dgm:cxn modelId="{6D31DD5B-4578-415E-BA27-B63241373A65}" type="presOf" srcId="{B22C1B58-4EA6-4CC7-8513-DF3D15B90903}" destId="{EA6629CA-115B-47E3-B190-35AC96BA531A}" srcOrd="0" destOrd="0" presId="urn:microsoft.com/office/officeart/2008/layout/VerticalCurvedList"/>
    <dgm:cxn modelId="{6B08B5A0-9049-420F-B180-59064D48ABAC}" type="presOf" srcId="{AAC5406D-0DC0-473A-8FE8-E4F5B135E589}" destId="{31DB4AB0-CDEC-4CE8-8872-4423931517FF}" srcOrd="0" destOrd="0" presId="urn:microsoft.com/office/officeart/2008/layout/VerticalCurvedList"/>
    <dgm:cxn modelId="{2174DA9F-FFA3-4DD1-8976-F4765CAC502D}" srcId="{AAC5406D-0DC0-473A-8FE8-E4F5B135E589}" destId="{425E3087-F6AD-41B5-A510-479EBAB5E1F8}" srcOrd="2" destOrd="0" parTransId="{2BD7F53E-AEFE-486B-B036-5EA8AF18B91B}" sibTransId="{EF58CE4B-B033-4D4B-B1AF-AE0D37199CE2}"/>
    <dgm:cxn modelId="{7371B7D0-4895-43A5-AD6E-5C9896840E80}" srcId="{AAC5406D-0DC0-473A-8FE8-E4F5B135E589}" destId="{1E28A603-4B7D-48BC-B54C-70ACE536CD88}" srcOrd="1" destOrd="0" parTransId="{E8BD876D-E5D3-4ABB-B808-71777BE68705}" sibTransId="{E5DF1B09-524C-4C73-B319-900EF9995F5C}"/>
    <dgm:cxn modelId="{FA15E64A-93C8-45E0-985E-6C03A46BC1B4}" type="presOf" srcId="{360BDE5B-6AFF-4EA2-AC59-199EB5DDB044}" destId="{9A186E0B-238F-4A63-91C8-889A3B6D1C69}" srcOrd="0" destOrd="0" presId="urn:microsoft.com/office/officeart/2008/layout/VerticalCurvedList"/>
    <dgm:cxn modelId="{0E213CA6-0C1E-4B9C-90C6-AB36D483DAF5}" type="presOf" srcId="{425E3087-F6AD-41B5-A510-479EBAB5E1F8}" destId="{243310D7-5CD9-4846-B2B4-847E4A6E96C5}" srcOrd="0" destOrd="0" presId="urn:microsoft.com/office/officeart/2008/layout/VerticalCurvedList"/>
    <dgm:cxn modelId="{056B6D72-E2B1-4EE4-BD24-9AF70F78E733}" type="presOf" srcId="{1E28A603-4B7D-48BC-B54C-70ACE536CD88}" destId="{BB8F204D-8732-435C-86C4-87378721FA2B}" srcOrd="0" destOrd="0" presId="urn:microsoft.com/office/officeart/2008/layout/VerticalCurvedList"/>
    <dgm:cxn modelId="{D6972D15-EB1F-4D22-997F-DFE2742C7A07}" srcId="{AAC5406D-0DC0-473A-8FE8-E4F5B135E589}" destId="{B22C1B58-4EA6-4CC7-8513-DF3D15B90903}" srcOrd="0" destOrd="0" parTransId="{63653726-B5C5-47F8-A689-462A02475D9F}" sibTransId="{360BDE5B-6AFF-4EA2-AC59-199EB5DDB044}"/>
    <dgm:cxn modelId="{1BC39624-12BD-49E4-8974-A66B38F6C4FC}" type="presOf" srcId="{8AB892DF-A837-4FF4-97AE-9638F177CF0C}" destId="{5465FF16-ED5D-472F-948C-C98F69DF004C}" srcOrd="0" destOrd="0" presId="urn:microsoft.com/office/officeart/2008/layout/VerticalCurvedList"/>
    <dgm:cxn modelId="{C3CBA9EF-ED65-4116-9FAE-8A8ADED34B48}" type="presParOf" srcId="{31DB4AB0-CDEC-4CE8-8872-4423931517FF}" destId="{337E04D9-97ED-4E8C-91E0-E06C96A72FFF}" srcOrd="0" destOrd="0" presId="urn:microsoft.com/office/officeart/2008/layout/VerticalCurvedList"/>
    <dgm:cxn modelId="{481E28EA-A85B-48D7-A563-0D93E64680FB}" type="presParOf" srcId="{337E04D9-97ED-4E8C-91E0-E06C96A72FFF}" destId="{52ACDE53-0FC9-41D9-8667-1B0D2F9F2A59}" srcOrd="0" destOrd="0" presId="urn:microsoft.com/office/officeart/2008/layout/VerticalCurvedList"/>
    <dgm:cxn modelId="{3D427D42-CFC5-410A-BFF7-4F70A16D690B}" type="presParOf" srcId="{52ACDE53-0FC9-41D9-8667-1B0D2F9F2A59}" destId="{2528C28C-769E-4BBD-94FD-9B1B5E39ABC1}" srcOrd="0" destOrd="0" presId="urn:microsoft.com/office/officeart/2008/layout/VerticalCurvedList"/>
    <dgm:cxn modelId="{429C0547-65BD-4F86-B5A7-ABCDC4BA4A43}" type="presParOf" srcId="{52ACDE53-0FC9-41D9-8667-1B0D2F9F2A59}" destId="{9A186E0B-238F-4A63-91C8-889A3B6D1C69}" srcOrd="1" destOrd="0" presId="urn:microsoft.com/office/officeart/2008/layout/VerticalCurvedList"/>
    <dgm:cxn modelId="{2225CE85-72AF-437C-AE3B-3D133DBA182D}" type="presParOf" srcId="{52ACDE53-0FC9-41D9-8667-1B0D2F9F2A59}" destId="{BB4C055C-A8F2-4743-B0FD-824B7427A6BA}" srcOrd="2" destOrd="0" presId="urn:microsoft.com/office/officeart/2008/layout/VerticalCurvedList"/>
    <dgm:cxn modelId="{863B152E-7D32-480D-8D01-1EFDD66E9442}" type="presParOf" srcId="{52ACDE53-0FC9-41D9-8667-1B0D2F9F2A59}" destId="{AA5EB3C0-FBFF-4358-A787-9FCA0C20423B}" srcOrd="3" destOrd="0" presId="urn:microsoft.com/office/officeart/2008/layout/VerticalCurvedList"/>
    <dgm:cxn modelId="{1190E131-A15E-4673-9929-0014EDC3995F}" type="presParOf" srcId="{337E04D9-97ED-4E8C-91E0-E06C96A72FFF}" destId="{EA6629CA-115B-47E3-B190-35AC96BA531A}" srcOrd="1" destOrd="0" presId="urn:microsoft.com/office/officeart/2008/layout/VerticalCurvedList"/>
    <dgm:cxn modelId="{DC8EEA9D-DA1D-4FB5-80E2-891692D9736A}" type="presParOf" srcId="{337E04D9-97ED-4E8C-91E0-E06C96A72FFF}" destId="{4D5F1339-8B05-4695-A0FA-138EB8E81881}" srcOrd="2" destOrd="0" presId="urn:microsoft.com/office/officeart/2008/layout/VerticalCurvedList"/>
    <dgm:cxn modelId="{35FF90CB-149A-4A70-B186-D45607FFCD08}" type="presParOf" srcId="{4D5F1339-8B05-4695-A0FA-138EB8E81881}" destId="{92839C7D-AAD7-4DD4-AD1F-32F77025E487}" srcOrd="0" destOrd="0" presId="urn:microsoft.com/office/officeart/2008/layout/VerticalCurvedList"/>
    <dgm:cxn modelId="{5CDDA084-F031-4965-AD65-8505AA128D2A}" type="presParOf" srcId="{337E04D9-97ED-4E8C-91E0-E06C96A72FFF}" destId="{BB8F204D-8732-435C-86C4-87378721FA2B}" srcOrd="3" destOrd="0" presId="urn:microsoft.com/office/officeart/2008/layout/VerticalCurvedList"/>
    <dgm:cxn modelId="{D4BE2517-D647-476E-A735-90D811FBED48}" type="presParOf" srcId="{337E04D9-97ED-4E8C-91E0-E06C96A72FFF}" destId="{13918BBB-8C74-4EA2-8B75-E54775FAEB2F}" srcOrd="4" destOrd="0" presId="urn:microsoft.com/office/officeart/2008/layout/VerticalCurvedList"/>
    <dgm:cxn modelId="{E23D3694-53D5-49C6-B5B8-F1D1B3307F0C}" type="presParOf" srcId="{13918BBB-8C74-4EA2-8B75-E54775FAEB2F}" destId="{35A6E705-F3C2-413E-8B13-DB2EFB60904F}" srcOrd="0" destOrd="0" presId="urn:microsoft.com/office/officeart/2008/layout/VerticalCurvedList"/>
    <dgm:cxn modelId="{7AA3A142-F2A8-4DFD-9300-E9CB540B0C9F}" type="presParOf" srcId="{337E04D9-97ED-4E8C-91E0-E06C96A72FFF}" destId="{243310D7-5CD9-4846-B2B4-847E4A6E96C5}" srcOrd="5" destOrd="0" presId="urn:microsoft.com/office/officeart/2008/layout/VerticalCurvedList"/>
    <dgm:cxn modelId="{BD0C18C4-F6FA-4E44-B713-EC02462C131F}" type="presParOf" srcId="{337E04D9-97ED-4E8C-91E0-E06C96A72FFF}" destId="{2981D197-EC43-444A-9493-688474FA60C1}" srcOrd="6" destOrd="0" presId="urn:microsoft.com/office/officeart/2008/layout/VerticalCurvedList"/>
    <dgm:cxn modelId="{C12FEE1E-D458-4B75-AA3B-F77131E1C925}" type="presParOf" srcId="{2981D197-EC43-444A-9493-688474FA60C1}" destId="{5E726155-2648-43D2-A827-148A126E5DB4}" srcOrd="0" destOrd="0" presId="urn:microsoft.com/office/officeart/2008/layout/VerticalCurvedList"/>
    <dgm:cxn modelId="{E37C7602-796A-4307-8D69-AE9537DDB171}" type="presParOf" srcId="{337E04D9-97ED-4E8C-91E0-E06C96A72FFF}" destId="{5465FF16-ED5D-472F-948C-C98F69DF004C}" srcOrd="7" destOrd="0" presId="urn:microsoft.com/office/officeart/2008/layout/VerticalCurvedList"/>
    <dgm:cxn modelId="{E1BF043B-7912-47BA-8616-DC4537E2B35A}" type="presParOf" srcId="{337E04D9-97ED-4E8C-91E0-E06C96A72FFF}" destId="{22E2748B-6392-4EB8-8FCA-8F373AB4C695}" srcOrd="8" destOrd="0" presId="urn:microsoft.com/office/officeart/2008/layout/VerticalCurvedList"/>
    <dgm:cxn modelId="{A48545BC-B2A3-4DB1-9D46-875C840CB828}" type="presParOf" srcId="{22E2748B-6392-4EB8-8FCA-8F373AB4C695}" destId="{87265F22-8B46-49E1-ACB0-E1C64A338C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C5406D-0DC0-473A-8FE8-E4F5B135E589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3" csCatId="accent5" phldr="1"/>
      <dgm:spPr/>
      <dgm:t>
        <a:bodyPr/>
        <a:lstStyle/>
        <a:p>
          <a:endParaRPr lang="fi-FI"/>
        </a:p>
      </dgm:t>
    </dgm:pt>
    <dgm:pt modelId="{B22C1B58-4EA6-4CC7-8513-DF3D15B90903}">
      <dgm:prSet phldrT="[Text]" custT="1"/>
      <dgm:spPr>
        <a:solidFill>
          <a:schemeClr val="accent1"/>
        </a:solidFill>
      </dgm:spPr>
      <dgm:t>
        <a:bodyPr/>
        <a:lstStyle/>
        <a:p>
          <a:pPr rtl="0"/>
          <a:r>
            <a:rPr lang="en-US" sz="2400" b="1" dirty="0"/>
            <a:t>Growth Industry</a:t>
          </a:r>
        </a:p>
      </dgm:t>
    </dgm:pt>
    <dgm:pt modelId="{63653726-B5C5-47F8-A689-462A02475D9F}" type="parTrans" cxnId="{D6972D15-EB1F-4D22-997F-DFE2742C7A07}">
      <dgm:prSet/>
      <dgm:spPr/>
      <dgm:t>
        <a:bodyPr/>
        <a:lstStyle/>
        <a:p>
          <a:endParaRPr lang="fi-FI" sz="1200"/>
        </a:p>
      </dgm:t>
    </dgm:pt>
    <dgm:pt modelId="{360BDE5B-6AFF-4EA2-AC59-199EB5DDB044}" type="sibTrans" cxnId="{D6972D15-EB1F-4D22-997F-DFE2742C7A07}">
      <dgm:prSet/>
      <dgm:spPr/>
      <dgm:t>
        <a:bodyPr/>
        <a:lstStyle/>
        <a:p>
          <a:endParaRPr lang="fi-FI" sz="1200"/>
        </a:p>
      </dgm:t>
    </dgm:pt>
    <dgm:pt modelId="{1E28A603-4B7D-48BC-B54C-70ACE536CD88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400" b="1" noProof="0" dirty="0">
              <a:solidFill>
                <a:schemeClr val="bg1"/>
              </a:solidFill>
            </a:rPr>
            <a:t> </a:t>
          </a:r>
          <a:r>
            <a:rPr lang="en-US" sz="2400" b="1" dirty="0"/>
            <a:t>Experience travel</a:t>
          </a:r>
          <a:endParaRPr lang="en-US" sz="2400" b="1" noProof="0" dirty="0">
            <a:solidFill>
              <a:schemeClr val="bg1"/>
            </a:solidFill>
          </a:endParaRPr>
        </a:p>
      </dgm:t>
    </dgm:pt>
    <dgm:pt modelId="{E8BD876D-E5D3-4ABB-B808-71777BE68705}" type="parTrans" cxnId="{7371B7D0-4895-43A5-AD6E-5C9896840E80}">
      <dgm:prSet/>
      <dgm:spPr/>
      <dgm:t>
        <a:bodyPr/>
        <a:lstStyle/>
        <a:p>
          <a:endParaRPr lang="fi-FI" sz="1200"/>
        </a:p>
      </dgm:t>
    </dgm:pt>
    <dgm:pt modelId="{E5DF1B09-524C-4C73-B319-900EF9995F5C}" type="sibTrans" cxnId="{7371B7D0-4895-43A5-AD6E-5C9896840E80}">
      <dgm:prSet/>
      <dgm:spPr/>
      <dgm:t>
        <a:bodyPr/>
        <a:lstStyle/>
        <a:p>
          <a:endParaRPr lang="fi-FI" sz="1200"/>
        </a:p>
      </dgm:t>
    </dgm:pt>
    <dgm:pt modelId="{425E3087-F6AD-41B5-A510-479EBAB5E1F8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400" b="1" noProof="0" dirty="0">
              <a:solidFill>
                <a:schemeClr val="bg1"/>
              </a:solidFill>
            </a:rPr>
            <a:t>Wellness travel</a:t>
          </a:r>
        </a:p>
      </dgm:t>
    </dgm:pt>
    <dgm:pt modelId="{2BD7F53E-AEFE-486B-B036-5EA8AF18B91B}" type="parTrans" cxnId="{2174DA9F-FFA3-4DD1-8976-F4765CAC502D}">
      <dgm:prSet/>
      <dgm:spPr/>
      <dgm:t>
        <a:bodyPr/>
        <a:lstStyle/>
        <a:p>
          <a:endParaRPr lang="fi-FI"/>
        </a:p>
      </dgm:t>
    </dgm:pt>
    <dgm:pt modelId="{EF58CE4B-B033-4D4B-B1AF-AE0D37199CE2}" type="sibTrans" cxnId="{2174DA9F-FFA3-4DD1-8976-F4765CAC502D}">
      <dgm:prSet/>
      <dgm:spPr/>
      <dgm:t>
        <a:bodyPr/>
        <a:lstStyle/>
        <a:p>
          <a:endParaRPr lang="fi-FI"/>
        </a:p>
      </dgm:t>
    </dgm:pt>
    <dgm:pt modelId="{8AB892DF-A837-4FF4-97AE-9638F177CF0C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400" b="1" noProof="0" dirty="0">
              <a:solidFill>
                <a:schemeClr val="bg1"/>
              </a:solidFill>
            </a:rPr>
            <a:t>Live like a local</a:t>
          </a:r>
        </a:p>
      </dgm:t>
    </dgm:pt>
    <dgm:pt modelId="{A8345A3F-1C30-4CD3-9DC0-B42543059579}" type="parTrans" cxnId="{EA5A01E4-052F-4171-9A69-46339A8065EB}">
      <dgm:prSet/>
      <dgm:spPr/>
      <dgm:t>
        <a:bodyPr/>
        <a:lstStyle/>
        <a:p>
          <a:endParaRPr lang="fi-FI"/>
        </a:p>
      </dgm:t>
    </dgm:pt>
    <dgm:pt modelId="{01C7382A-0AE0-430B-B00F-8E2B3B9A9F76}" type="sibTrans" cxnId="{EA5A01E4-052F-4171-9A69-46339A8065EB}">
      <dgm:prSet/>
      <dgm:spPr/>
      <dgm:t>
        <a:bodyPr/>
        <a:lstStyle/>
        <a:p>
          <a:endParaRPr lang="fi-FI"/>
        </a:p>
      </dgm:t>
    </dgm:pt>
    <dgm:pt modelId="{9FF95632-6AF9-49CD-AFF9-723EB9782723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400" b="1" noProof="0" dirty="0">
              <a:solidFill>
                <a:schemeClr val="bg1"/>
              </a:solidFill>
            </a:rPr>
            <a:t>Arctic</a:t>
          </a:r>
        </a:p>
      </dgm:t>
    </dgm:pt>
    <dgm:pt modelId="{81AC78CB-4EE1-484A-9EE5-172BF294E85E}" type="parTrans" cxnId="{B8736964-1B17-4056-95A1-565D91AC1BFF}">
      <dgm:prSet/>
      <dgm:spPr/>
      <dgm:t>
        <a:bodyPr/>
        <a:lstStyle/>
        <a:p>
          <a:endParaRPr lang="fi-FI"/>
        </a:p>
      </dgm:t>
    </dgm:pt>
    <dgm:pt modelId="{3A84B597-6304-4E53-B49E-BBD5CC3DF665}" type="sibTrans" cxnId="{B8736964-1B17-4056-95A1-565D91AC1BFF}">
      <dgm:prSet/>
      <dgm:spPr/>
      <dgm:t>
        <a:bodyPr/>
        <a:lstStyle/>
        <a:p>
          <a:endParaRPr lang="fi-FI"/>
        </a:p>
      </dgm:t>
    </dgm:pt>
    <dgm:pt modelId="{9B0C8650-35D3-425D-85AA-4998C31AF6BC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400" b="1" noProof="0" dirty="0">
              <a:solidFill>
                <a:schemeClr val="bg1"/>
              </a:solidFill>
            </a:rPr>
            <a:t>Education</a:t>
          </a:r>
        </a:p>
      </dgm:t>
    </dgm:pt>
    <dgm:pt modelId="{EE6E4EE6-7B5A-4730-B85A-F638349B70CD}" type="parTrans" cxnId="{A49335B7-0DF2-4E9B-ABC7-521313FEBAE8}">
      <dgm:prSet/>
      <dgm:spPr/>
      <dgm:t>
        <a:bodyPr/>
        <a:lstStyle/>
        <a:p>
          <a:endParaRPr lang="fi-FI"/>
        </a:p>
      </dgm:t>
    </dgm:pt>
    <dgm:pt modelId="{87AE0634-96B0-4692-AE26-FC83FAD08360}" type="sibTrans" cxnId="{A49335B7-0DF2-4E9B-ABC7-521313FEBAE8}">
      <dgm:prSet/>
      <dgm:spPr/>
      <dgm:t>
        <a:bodyPr/>
        <a:lstStyle/>
        <a:p>
          <a:endParaRPr lang="fi-FI"/>
        </a:p>
      </dgm:t>
    </dgm:pt>
    <dgm:pt modelId="{E6B64B8D-3C6A-4366-BC25-29B6E09EBDBD}">
      <dgm:prSet custT="1"/>
      <dgm:spPr>
        <a:solidFill>
          <a:srgbClr val="002060"/>
        </a:solidFill>
      </dgm:spPr>
      <dgm:t>
        <a:bodyPr/>
        <a:lstStyle/>
        <a:p>
          <a:pPr rtl="0"/>
          <a:r>
            <a:rPr lang="en-US" sz="2400" b="1" noProof="0" dirty="0">
              <a:solidFill>
                <a:schemeClr val="bg1"/>
              </a:solidFill>
            </a:rPr>
            <a:t>Cuisine</a:t>
          </a:r>
        </a:p>
      </dgm:t>
    </dgm:pt>
    <dgm:pt modelId="{ADDB780B-CCC9-4D97-976F-94FE6669CD52}" type="parTrans" cxnId="{DA0F4468-8CB0-4A09-B656-7A7B000F3881}">
      <dgm:prSet/>
      <dgm:spPr/>
      <dgm:t>
        <a:bodyPr/>
        <a:lstStyle/>
        <a:p>
          <a:endParaRPr lang="fi-FI"/>
        </a:p>
      </dgm:t>
    </dgm:pt>
    <dgm:pt modelId="{EEE87B8E-76AE-4F27-8897-A946CBF20FAE}" type="sibTrans" cxnId="{DA0F4468-8CB0-4A09-B656-7A7B000F3881}">
      <dgm:prSet/>
      <dgm:spPr/>
      <dgm:t>
        <a:bodyPr/>
        <a:lstStyle/>
        <a:p>
          <a:endParaRPr lang="fi-FI"/>
        </a:p>
      </dgm:t>
    </dgm:pt>
    <dgm:pt modelId="{31DB4AB0-CDEC-4CE8-8872-4423931517FF}" type="pres">
      <dgm:prSet presAssocID="{AAC5406D-0DC0-473A-8FE8-E4F5B135E58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337E04D9-97ED-4E8C-91E0-E06C96A72FFF}" type="pres">
      <dgm:prSet presAssocID="{AAC5406D-0DC0-473A-8FE8-E4F5B135E589}" presName="Name1" presStyleCnt="0"/>
      <dgm:spPr/>
    </dgm:pt>
    <dgm:pt modelId="{52ACDE53-0FC9-41D9-8667-1B0D2F9F2A59}" type="pres">
      <dgm:prSet presAssocID="{AAC5406D-0DC0-473A-8FE8-E4F5B135E589}" presName="cycle" presStyleCnt="0"/>
      <dgm:spPr/>
    </dgm:pt>
    <dgm:pt modelId="{2528C28C-769E-4BBD-94FD-9B1B5E39ABC1}" type="pres">
      <dgm:prSet presAssocID="{AAC5406D-0DC0-473A-8FE8-E4F5B135E589}" presName="srcNode" presStyleLbl="node1" presStyleIdx="0" presStyleCnt="7"/>
      <dgm:spPr/>
    </dgm:pt>
    <dgm:pt modelId="{9A186E0B-238F-4A63-91C8-889A3B6D1C69}" type="pres">
      <dgm:prSet presAssocID="{AAC5406D-0DC0-473A-8FE8-E4F5B135E589}" presName="conn" presStyleLbl="parChTrans1D2" presStyleIdx="0" presStyleCnt="1"/>
      <dgm:spPr/>
      <dgm:t>
        <a:bodyPr/>
        <a:lstStyle/>
        <a:p>
          <a:endParaRPr lang="en-US"/>
        </a:p>
      </dgm:t>
    </dgm:pt>
    <dgm:pt modelId="{BB4C055C-A8F2-4743-B0FD-824B7427A6BA}" type="pres">
      <dgm:prSet presAssocID="{AAC5406D-0DC0-473A-8FE8-E4F5B135E589}" presName="extraNode" presStyleLbl="node1" presStyleIdx="0" presStyleCnt="7"/>
      <dgm:spPr/>
    </dgm:pt>
    <dgm:pt modelId="{AA5EB3C0-FBFF-4358-A787-9FCA0C20423B}" type="pres">
      <dgm:prSet presAssocID="{AAC5406D-0DC0-473A-8FE8-E4F5B135E589}" presName="dstNode" presStyleLbl="node1" presStyleIdx="0" presStyleCnt="7"/>
      <dgm:spPr/>
    </dgm:pt>
    <dgm:pt modelId="{EA6629CA-115B-47E3-B190-35AC96BA531A}" type="pres">
      <dgm:prSet presAssocID="{B22C1B58-4EA6-4CC7-8513-DF3D15B9090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D5F1339-8B05-4695-A0FA-138EB8E81881}" type="pres">
      <dgm:prSet presAssocID="{B22C1B58-4EA6-4CC7-8513-DF3D15B90903}" presName="accent_1" presStyleCnt="0"/>
      <dgm:spPr/>
    </dgm:pt>
    <dgm:pt modelId="{92839C7D-AAD7-4DD4-AD1F-32F77025E487}" type="pres">
      <dgm:prSet presAssocID="{B22C1B58-4EA6-4CC7-8513-DF3D15B90903}" presName="accentRepeatNode" presStyleLbl="solidFgAcc1" presStyleIdx="0" presStyleCnt="7"/>
      <dgm:spPr/>
    </dgm:pt>
    <dgm:pt modelId="{BB8F204D-8732-435C-86C4-87378721FA2B}" type="pres">
      <dgm:prSet presAssocID="{1E28A603-4B7D-48BC-B54C-70ACE536CD88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918BBB-8C74-4EA2-8B75-E54775FAEB2F}" type="pres">
      <dgm:prSet presAssocID="{1E28A603-4B7D-48BC-B54C-70ACE536CD88}" presName="accent_2" presStyleCnt="0"/>
      <dgm:spPr/>
    </dgm:pt>
    <dgm:pt modelId="{35A6E705-F3C2-413E-8B13-DB2EFB60904F}" type="pres">
      <dgm:prSet presAssocID="{1E28A603-4B7D-48BC-B54C-70ACE536CD88}" presName="accentRepeatNode" presStyleLbl="solidFgAcc1" presStyleIdx="1" presStyleCnt="7"/>
      <dgm:spPr/>
    </dgm:pt>
    <dgm:pt modelId="{243310D7-5CD9-4846-B2B4-847E4A6E96C5}" type="pres">
      <dgm:prSet presAssocID="{425E3087-F6AD-41B5-A510-479EBAB5E1F8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81D197-EC43-444A-9493-688474FA60C1}" type="pres">
      <dgm:prSet presAssocID="{425E3087-F6AD-41B5-A510-479EBAB5E1F8}" presName="accent_3" presStyleCnt="0"/>
      <dgm:spPr/>
    </dgm:pt>
    <dgm:pt modelId="{5E726155-2648-43D2-A827-148A126E5DB4}" type="pres">
      <dgm:prSet presAssocID="{425E3087-F6AD-41B5-A510-479EBAB5E1F8}" presName="accentRepeatNode" presStyleLbl="solidFgAcc1" presStyleIdx="2" presStyleCnt="7"/>
      <dgm:spPr/>
    </dgm:pt>
    <dgm:pt modelId="{5465FF16-ED5D-472F-948C-C98F69DF004C}" type="pres">
      <dgm:prSet presAssocID="{8AB892DF-A837-4FF4-97AE-9638F177CF0C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E2748B-6392-4EB8-8FCA-8F373AB4C695}" type="pres">
      <dgm:prSet presAssocID="{8AB892DF-A837-4FF4-97AE-9638F177CF0C}" presName="accent_4" presStyleCnt="0"/>
      <dgm:spPr/>
    </dgm:pt>
    <dgm:pt modelId="{87265F22-8B46-49E1-ACB0-E1C64A338CA8}" type="pres">
      <dgm:prSet presAssocID="{8AB892DF-A837-4FF4-97AE-9638F177CF0C}" presName="accentRepeatNode" presStyleLbl="solidFgAcc1" presStyleIdx="3" presStyleCnt="7"/>
      <dgm:spPr/>
    </dgm:pt>
    <dgm:pt modelId="{314D2300-178F-4A0F-9B8F-F898715709F0}" type="pres">
      <dgm:prSet presAssocID="{9FF95632-6AF9-49CD-AFF9-723EB9782723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FCC356-4F38-40EE-B87C-F3D4B48A0E46}" type="pres">
      <dgm:prSet presAssocID="{9FF95632-6AF9-49CD-AFF9-723EB9782723}" presName="accent_5" presStyleCnt="0"/>
      <dgm:spPr/>
    </dgm:pt>
    <dgm:pt modelId="{E8CB7D31-EF80-43CC-B733-B1455B6ABEF8}" type="pres">
      <dgm:prSet presAssocID="{9FF95632-6AF9-49CD-AFF9-723EB9782723}" presName="accentRepeatNode" presStyleLbl="solidFgAcc1" presStyleIdx="4" presStyleCnt="7"/>
      <dgm:spPr/>
    </dgm:pt>
    <dgm:pt modelId="{F720327A-A605-498A-BFA3-82C667B9C2F8}" type="pres">
      <dgm:prSet presAssocID="{9B0C8650-35D3-425D-85AA-4998C31AF6BC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92D7273-CF2C-4DA8-9C47-49ED2DDDBE66}" type="pres">
      <dgm:prSet presAssocID="{9B0C8650-35D3-425D-85AA-4998C31AF6BC}" presName="accent_6" presStyleCnt="0"/>
      <dgm:spPr/>
    </dgm:pt>
    <dgm:pt modelId="{1185E8E8-209D-4A8B-ACF3-5915829FB1F5}" type="pres">
      <dgm:prSet presAssocID="{9B0C8650-35D3-425D-85AA-4998C31AF6BC}" presName="accentRepeatNode" presStyleLbl="solidFgAcc1" presStyleIdx="5" presStyleCnt="7"/>
      <dgm:spPr/>
    </dgm:pt>
    <dgm:pt modelId="{73B93355-562E-4356-81D1-82144811CA0B}" type="pres">
      <dgm:prSet presAssocID="{E6B64B8D-3C6A-4366-BC25-29B6E09EBDB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61459D-E4AF-4D10-950E-41F9540E4B34}" type="pres">
      <dgm:prSet presAssocID="{E6B64B8D-3C6A-4366-BC25-29B6E09EBDBD}" presName="accent_7" presStyleCnt="0"/>
      <dgm:spPr/>
    </dgm:pt>
    <dgm:pt modelId="{72A3E202-A4BC-47FD-A8F8-26AB7DC1193D}" type="pres">
      <dgm:prSet presAssocID="{E6B64B8D-3C6A-4366-BC25-29B6E09EBDBD}" presName="accentRepeatNode" presStyleLbl="solidFgAcc1" presStyleIdx="6" presStyleCnt="7"/>
      <dgm:spPr/>
    </dgm:pt>
  </dgm:ptLst>
  <dgm:cxnLst>
    <dgm:cxn modelId="{80F2845E-70B4-4690-B317-1E307549A4C2}" type="presOf" srcId="{9B0C8650-35D3-425D-85AA-4998C31AF6BC}" destId="{F720327A-A605-498A-BFA3-82C667B9C2F8}" srcOrd="0" destOrd="0" presId="urn:microsoft.com/office/officeart/2008/layout/VerticalCurvedList"/>
    <dgm:cxn modelId="{2174DA9F-FFA3-4DD1-8976-F4765CAC502D}" srcId="{AAC5406D-0DC0-473A-8FE8-E4F5B135E589}" destId="{425E3087-F6AD-41B5-A510-479EBAB5E1F8}" srcOrd="2" destOrd="0" parTransId="{2BD7F53E-AEFE-486B-B036-5EA8AF18B91B}" sibTransId="{EF58CE4B-B033-4D4B-B1AF-AE0D37199CE2}"/>
    <dgm:cxn modelId="{C3AF9702-AFD3-4F80-B816-0243C657493E}" type="presOf" srcId="{E6B64B8D-3C6A-4366-BC25-29B6E09EBDBD}" destId="{73B93355-562E-4356-81D1-82144811CA0B}" srcOrd="0" destOrd="0" presId="urn:microsoft.com/office/officeart/2008/layout/VerticalCurvedList"/>
    <dgm:cxn modelId="{B8736964-1B17-4056-95A1-565D91AC1BFF}" srcId="{AAC5406D-0DC0-473A-8FE8-E4F5B135E589}" destId="{9FF95632-6AF9-49CD-AFF9-723EB9782723}" srcOrd="4" destOrd="0" parTransId="{81AC78CB-4EE1-484A-9EE5-172BF294E85E}" sibTransId="{3A84B597-6304-4E53-B49E-BBD5CC3DF665}"/>
    <dgm:cxn modelId="{056B6D72-E2B1-4EE4-BD24-9AF70F78E733}" type="presOf" srcId="{1E28A603-4B7D-48BC-B54C-70ACE536CD88}" destId="{BB8F204D-8732-435C-86C4-87378721FA2B}" srcOrd="0" destOrd="0" presId="urn:microsoft.com/office/officeart/2008/layout/VerticalCurvedList"/>
    <dgm:cxn modelId="{6D31DD5B-4578-415E-BA27-B63241373A65}" type="presOf" srcId="{B22C1B58-4EA6-4CC7-8513-DF3D15B90903}" destId="{EA6629CA-115B-47E3-B190-35AC96BA531A}" srcOrd="0" destOrd="0" presId="urn:microsoft.com/office/officeart/2008/layout/VerticalCurvedList"/>
    <dgm:cxn modelId="{DA0F4468-8CB0-4A09-B656-7A7B000F3881}" srcId="{AAC5406D-0DC0-473A-8FE8-E4F5B135E589}" destId="{E6B64B8D-3C6A-4366-BC25-29B6E09EBDBD}" srcOrd="6" destOrd="0" parTransId="{ADDB780B-CCC9-4D97-976F-94FE6669CD52}" sibTransId="{EEE87B8E-76AE-4F27-8897-A946CBF20FAE}"/>
    <dgm:cxn modelId="{FA15E64A-93C8-45E0-985E-6C03A46BC1B4}" type="presOf" srcId="{360BDE5B-6AFF-4EA2-AC59-199EB5DDB044}" destId="{9A186E0B-238F-4A63-91C8-889A3B6D1C69}" srcOrd="0" destOrd="0" presId="urn:microsoft.com/office/officeart/2008/layout/VerticalCurvedList"/>
    <dgm:cxn modelId="{7371B7D0-4895-43A5-AD6E-5C9896840E80}" srcId="{AAC5406D-0DC0-473A-8FE8-E4F5B135E589}" destId="{1E28A603-4B7D-48BC-B54C-70ACE536CD88}" srcOrd="1" destOrd="0" parTransId="{E8BD876D-E5D3-4ABB-B808-71777BE68705}" sibTransId="{E5DF1B09-524C-4C73-B319-900EF9995F5C}"/>
    <dgm:cxn modelId="{0E213CA6-0C1E-4B9C-90C6-AB36D483DAF5}" type="presOf" srcId="{425E3087-F6AD-41B5-A510-479EBAB5E1F8}" destId="{243310D7-5CD9-4846-B2B4-847E4A6E96C5}" srcOrd="0" destOrd="0" presId="urn:microsoft.com/office/officeart/2008/layout/VerticalCurvedList"/>
    <dgm:cxn modelId="{6B08B5A0-9049-420F-B180-59064D48ABAC}" type="presOf" srcId="{AAC5406D-0DC0-473A-8FE8-E4F5B135E589}" destId="{31DB4AB0-CDEC-4CE8-8872-4423931517FF}" srcOrd="0" destOrd="0" presId="urn:microsoft.com/office/officeart/2008/layout/VerticalCurvedList"/>
    <dgm:cxn modelId="{1BC39624-12BD-49E4-8974-A66B38F6C4FC}" type="presOf" srcId="{8AB892DF-A837-4FF4-97AE-9638F177CF0C}" destId="{5465FF16-ED5D-472F-948C-C98F69DF004C}" srcOrd="0" destOrd="0" presId="urn:microsoft.com/office/officeart/2008/layout/VerticalCurvedList"/>
    <dgm:cxn modelId="{D6972D15-EB1F-4D22-997F-DFE2742C7A07}" srcId="{AAC5406D-0DC0-473A-8FE8-E4F5B135E589}" destId="{B22C1B58-4EA6-4CC7-8513-DF3D15B90903}" srcOrd="0" destOrd="0" parTransId="{63653726-B5C5-47F8-A689-462A02475D9F}" sibTransId="{360BDE5B-6AFF-4EA2-AC59-199EB5DDB044}"/>
    <dgm:cxn modelId="{EA5A01E4-052F-4171-9A69-46339A8065EB}" srcId="{AAC5406D-0DC0-473A-8FE8-E4F5B135E589}" destId="{8AB892DF-A837-4FF4-97AE-9638F177CF0C}" srcOrd="3" destOrd="0" parTransId="{A8345A3F-1C30-4CD3-9DC0-B42543059579}" sibTransId="{01C7382A-0AE0-430B-B00F-8E2B3B9A9F76}"/>
    <dgm:cxn modelId="{A49335B7-0DF2-4E9B-ABC7-521313FEBAE8}" srcId="{AAC5406D-0DC0-473A-8FE8-E4F5B135E589}" destId="{9B0C8650-35D3-425D-85AA-4998C31AF6BC}" srcOrd="5" destOrd="0" parTransId="{EE6E4EE6-7B5A-4730-B85A-F638349B70CD}" sibTransId="{87AE0634-96B0-4692-AE26-FC83FAD08360}"/>
    <dgm:cxn modelId="{82CA7133-8BA6-4FFC-BE75-012841AA3837}" type="presOf" srcId="{9FF95632-6AF9-49CD-AFF9-723EB9782723}" destId="{314D2300-178F-4A0F-9B8F-F898715709F0}" srcOrd="0" destOrd="0" presId="urn:microsoft.com/office/officeart/2008/layout/VerticalCurvedList"/>
    <dgm:cxn modelId="{C3CBA9EF-ED65-4116-9FAE-8A8ADED34B48}" type="presParOf" srcId="{31DB4AB0-CDEC-4CE8-8872-4423931517FF}" destId="{337E04D9-97ED-4E8C-91E0-E06C96A72FFF}" srcOrd="0" destOrd="0" presId="urn:microsoft.com/office/officeart/2008/layout/VerticalCurvedList"/>
    <dgm:cxn modelId="{481E28EA-A85B-48D7-A563-0D93E64680FB}" type="presParOf" srcId="{337E04D9-97ED-4E8C-91E0-E06C96A72FFF}" destId="{52ACDE53-0FC9-41D9-8667-1B0D2F9F2A59}" srcOrd="0" destOrd="0" presId="urn:microsoft.com/office/officeart/2008/layout/VerticalCurvedList"/>
    <dgm:cxn modelId="{3D427D42-CFC5-410A-BFF7-4F70A16D690B}" type="presParOf" srcId="{52ACDE53-0FC9-41D9-8667-1B0D2F9F2A59}" destId="{2528C28C-769E-4BBD-94FD-9B1B5E39ABC1}" srcOrd="0" destOrd="0" presId="urn:microsoft.com/office/officeart/2008/layout/VerticalCurvedList"/>
    <dgm:cxn modelId="{429C0547-65BD-4F86-B5A7-ABCDC4BA4A43}" type="presParOf" srcId="{52ACDE53-0FC9-41D9-8667-1B0D2F9F2A59}" destId="{9A186E0B-238F-4A63-91C8-889A3B6D1C69}" srcOrd="1" destOrd="0" presId="urn:microsoft.com/office/officeart/2008/layout/VerticalCurvedList"/>
    <dgm:cxn modelId="{2225CE85-72AF-437C-AE3B-3D133DBA182D}" type="presParOf" srcId="{52ACDE53-0FC9-41D9-8667-1B0D2F9F2A59}" destId="{BB4C055C-A8F2-4743-B0FD-824B7427A6BA}" srcOrd="2" destOrd="0" presId="urn:microsoft.com/office/officeart/2008/layout/VerticalCurvedList"/>
    <dgm:cxn modelId="{863B152E-7D32-480D-8D01-1EFDD66E9442}" type="presParOf" srcId="{52ACDE53-0FC9-41D9-8667-1B0D2F9F2A59}" destId="{AA5EB3C0-FBFF-4358-A787-9FCA0C20423B}" srcOrd="3" destOrd="0" presId="urn:microsoft.com/office/officeart/2008/layout/VerticalCurvedList"/>
    <dgm:cxn modelId="{1190E131-A15E-4673-9929-0014EDC3995F}" type="presParOf" srcId="{337E04D9-97ED-4E8C-91E0-E06C96A72FFF}" destId="{EA6629CA-115B-47E3-B190-35AC96BA531A}" srcOrd="1" destOrd="0" presId="urn:microsoft.com/office/officeart/2008/layout/VerticalCurvedList"/>
    <dgm:cxn modelId="{DC8EEA9D-DA1D-4FB5-80E2-891692D9736A}" type="presParOf" srcId="{337E04D9-97ED-4E8C-91E0-E06C96A72FFF}" destId="{4D5F1339-8B05-4695-A0FA-138EB8E81881}" srcOrd="2" destOrd="0" presId="urn:microsoft.com/office/officeart/2008/layout/VerticalCurvedList"/>
    <dgm:cxn modelId="{35FF90CB-149A-4A70-B186-D45607FFCD08}" type="presParOf" srcId="{4D5F1339-8B05-4695-A0FA-138EB8E81881}" destId="{92839C7D-AAD7-4DD4-AD1F-32F77025E487}" srcOrd="0" destOrd="0" presId="urn:microsoft.com/office/officeart/2008/layout/VerticalCurvedList"/>
    <dgm:cxn modelId="{5CDDA084-F031-4965-AD65-8505AA128D2A}" type="presParOf" srcId="{337E04D9-97ED-4E8C-91E0-E06C96A72FFF}" destId="{BB8F204D-8732-435C-86C4-87378721FA2B}" srcOrd="3" destOrd="0" presId="urn:microsoft.com/office/officeart/2008/layout/VerticalCurvedList"/>
    <dgm:cxn modelId="{D4BE2517-D647-476E-A735-90D811FBED48}" type="presParOf" srcId="{337E04D9-97ED-4E8C-91E0-E06C96A72FFF}" destId="{13918BBB-8C74-4EA2-8B75-E54775FAEB2F}" srcOrd="4" destOrd="0" presId="urn:microsoft.com/office/officeart/2008/layout/VerticalCurvedList"/>
    <dgm:cxn modelId="{E23D3694-53D5-49C6-B5B8-F1D1B3307F0C}" type="presParOf" srcId="{13918BBB-8C74-4EA2-8B75-E54775FAEB2F}" destId="{35A6E705-F3C2-413E-8B13-DB2EFB60904F}" srcOrd="0" destOrd="0" presId="urn:microsoft.com/office/officeart/2008/layout/VerticalCurvedList"/>
    <dgm:cxn modelId="{7AA3A142-F2A8-4DFD-9300-E9CB540B0C9F}" type="presParOf" srcId="{337E04D9-97ED-4E8C-91E0-E06C96A72FFF}" destId="{243310D7-5CD9-4846-B2B4-847E4A6E96C5}" srcOrd="5" destOrd="0" presId="urn:microsoft.com/office/officeart/2008/layout/VerticalCurvedList"/>
    <dgm:cxn modelId="{BD0C18C4-F6FA-4E44-B713-EC02462C131F}" type="presParOf" srcId="{337E04D9-97ED-4E8C-91E0-E06C96A72FFF}" destId="{2981D197-EC43-444A-9493-688474FA60C1}" srcOrd="6" destOrd="0" presId="urn:microsoft.com/office/officeart/2008/layout/VerticalCurvedList"/>
    <dgm:cxn modelId="{C12FEE1E-D458-4B75-AA3B-F77131E1C925}" type="presParOf" srcId="{2981D197-EC43-444A-9493-688474FA60C1}" destId="{5E726155-2648-43D2-A827-148A126E5DB4}" srcOrd="0" destOrd="0" presId="urn:microsoft.com/office/officeart/2008/layout/VerticalCurvedList"/>
    <dgm:cxn modelId="{E37C7602-796A-4307-8D69-AE9537DDB171}" type="presParOf" srcId="{337E04D9-97ED-4E8C-91E0-E06C96A72FFF}" destId="{5465FF16-ED5D-472F-948C-C98F69DF004C}" srcOrd="7" destOrd="0" presId="urn:microsoft.com/office/officeart/2008/layout/VerticalCurvedList"/>
    <dgm:cxn modelId="{E1BF043B-7912-47BA-8616-DC4537E2B35A}" type="presParOf" srcId="{337E04D9-97ED-4E8C-91E0-E06C96A72FFF}" destId="{22E2748B-6392-4EB8-8FCA-8F373AB4C695}" srcOrd="8" destOrd="0" presId="urn:microsoft.com/office/officeart/2008/layout/VerticalCurvedList"/>
    <dgm:cxn modelId="{A48545BC-B2A3-4DB1-9D46-875C840CB828}" type="presParOf" srcId="{22E2748B-6392-4EB8-8FCA-8F373AB4C695}" destId="{87265F22-8B46-49E1-ACB0-E1C64A338CA8}" srcOrd="0" destOrd="0" presId="urn:microsoft.com/office/officeart/2008/layout/VerticalCurvedList"/>
    <dgm:cxn modelId="{F314068D-C8AD-4311-890C-5B5C83EEBB38}" type="presParOf" srcId="{337E04D9-97ED-4E8C-91E0-E06C96A72FFF}" destId="{314D2300-178F-4A0F-9B8F-F898715709F0}" srcOrd="9" destOrd="0" presId="urn:microsoft.com/office/officeart/2008/layout/VerticalCurvedList"/>
    <dgm:cxn modelId="{A34D0583-5E32-4E62-AD18-905F9C30185F}" type="presParOf" srcId="{337E04D9-97ED-4E8C-91E0-E06C96A72FFF}" destId="{97FCC356-4F38-40EE-B87C-F3D4B48A0E46}" srcOrd="10" destOrd="0" presId="urn:microsoft.com/office/officeart/2008/layout/VerticalCurvedList"/>
    <dgm:cxn modelId="{1C8453F9-1DEA-47A4-B38E-ACFEFC26C7EF}" type="presParOf" srcId="{97FCC356-4F38-40EE-B87C-F3D4B48A0E46}" destId="{E8CB7D31-EF80-43CC-B733-B1455B6ABEF8}" srcOrd="0" destOrd="0" presId="urn:microsoft.com/office/officeart/2008/layout/VerticalCurvedList"/>
    <dgm:cxn modelId="{1DE87222-EA1C-413E-8F27-4AD7A82B84FF}" type="presParOf" srcId="{337E04D9-97ED-4E8C-91E0-E06C96A72FFF}" destId="{F720327A-A605-498A-BFA3-82C667B9C2F8}" srcOrd="11" destOrd="0" presId="urn:microsoft.com/office/officeart/2008/layout/VerticalCurvedList"/>
    <dgm:cxn modelId="{E052863D-76F0-43D9-B351-C5BBE903561A}" type="presParOf" srcId="{337E04D9-97ED-4E8C-91E0-E06C96A72FFF}" destId="{292D7273-CF2C-4DA8-9C47-49ED2DDDBE66}" srcOrd="12" destOrd="0" presId="urn:microsoft.com/office/officeart/2008/layout/VerticalCurvedList"/>
    <dgm:cxn modelId="{3BBCE7CC-5626-4D6F-A0AA-90BD61B800AA}" type="presParOf" srcId="{292D7273-CF2C-4DA8-9C47-49ED2DDDBE66}" destId="{1185E8E8-209D-4A8B-ACF3-5915829FB1F5}" srcOrd="0" destOrd="0" presId="urn:microsoft.com/office/officeart/2008/layout/VerticalCurvedList"/>
    <dgm:cxn modelId="{A6F6B2A4-1315-4018-B601-C9F453A07DBF}" type="presParOf" srcId="{337E04D9-97ED-4E8C-91E0-E06C96A72FFF}" destId="{73B93355-562E-4356-81D1-82144811CA0B}" srcOrd="13" destOrd="0" presId="urn:microsoft.com/office/officeart/2008/layout/VerticalCurvedList"/>
    <dgm:cxn modelId="{94A6C721-4DB4-4F25-9DC1-DEC2142C7863}" type="presParOf" srcId="{337E04D9-97ED-4E8C-91E0-E06C96A72FFF}" destId="{F461459D-E4AF-4D10-950E-41F9540E4B34}" srcOrd="14" destOrd="0" presId="urn:microsoft.com/office/officeart/2008/layout/VerticalCurvedList"/>
    <dgm:cxn modelId="{C6E48467-E05B-457F-BB55-6C4F717ECEC1}" type="presParOf" srcId="{F461459D-E4AF-4D10-950E-41F9540E4B34}" destId="{72A3E202-A4BC-47FD-A8F8-26AB7DC1193D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86E0B-238F-4A63-91C8-889A3B6D1C69}">
      <dsp:nvSpPr>
        <dsp:cNvPr id="0" name=""/>
        <dsp:cNvSpPr/>
      </dsp:nvSpPr>
      <dsp:spPr>
        <a:xfrm>
          <a:off x="-4228498" y="-648791"/>
          <a:ext cx="5038228" cy="5038228"/>
        </a:xfrm>
        <a:prstGeom prst="blockArc">
          <a:avLst>
            <a:gd name="adj1" fmla="val 18900000"/>
            <a:gd name="adj2" fmla="val 2700000"/>
            <a:gd name="adj3" fmla="val 429"/>
          </a:avLst>
        </a:pr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629CA-115B-47E3-B190-35AC96BA531A}">
      <dsp:nvSpPr>
        <dsp:cNvPr id="0" name=""/>
        <dsp:cNvSpPr/>
      </dsp:nvSpPr>
      <dsp:spPr>
        <a:xfrm>
          <a:off x="424234" y="287580"/>
          <a:ext cx="5070302" cy="575460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77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Growth</a:t>
          </a:r>
        </a:p>
      </dsp:txBody>
      <dsp:txXfrm>
        <a:off x="424234" y="287580"/>
        <a:ext cx="5070302" cy="575460"/>
      </dsp:txXfrm>
    </dsp:sp>
    <dsp:sp modelId="{92839C7D-AAD7-4DD4-AD1F-32F77025E487}">
      <dsp:nvSpPr>
        <dsp:cNvPr id="0" name=""/>
        <dsp:cNvSpPr/>
      </dsp:nvSpPr>
      <dsp:spPr>
        <a:xfrm>
          <a:off x="64571" y="215648"/>
          <a:ext cx="719326" cy="71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F204D-8732-435C-86C4-87378721FA2B}">
      <dsp:nvSpPr>
        <dsp:cNvPr id="0" name=""/>
        <dsp:cNvSpPr/>
      </dsp:nvSpPr>
      <dsp:spPr>
        <a:xfrm>
          <a:off x="754159" y="1150921"/>
          <a:ext cx="4740377" cy="575460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77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>
              <a:solidFill>
                <a:schemeClr val="bg1"/>
              </a:solidFill>
            </a:rPr>
            <a:t> Transformation</a:t>
          </a:r>
        </a:p>
      </dsp:txBody>
      <dsp:txXfrm>
        <a:off x="754159" y="1150921"/>
        <a:ext cx="4740377" cy="575460"/>
      </dsp:txXfrm>
    </dsp:sp>
    <dsp:sp modelId="{35A6E705-F3C2-413E-8B13-DB2EFB60904F}">
      <dsp:nvSpPr>
        <dsp:cNvPr id="0" name=""/>
        <dsp:cNvSpPr/>
      </dsp:nvSpPr>
      <dsp:spPr>
        <a:xfrm>
          <a:off x="394496" y="1078989"/>
          <a:ext cx="719326" cy="71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9727"/>
              <a:satOff val="6745"/>
              <a:lumOff val="49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310D7-5CD9-4846-B2B4-847E4A6E96C5}">
      <dsp:nvSpPr>
        <dsp:cNvPr id="0" name=""/>
        <dsp:cNvSpPr/>
      </dsp:nvSpPr>
      <dsp:spPr>
        <a:xfrm>
          <a:off x="754159" y="2014263"/>
          <a:ext cx="4740377" cy="575460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77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>
              <a:solidFill>
                <a:schemeClr val="bg1"/>
              </a:solidFill>
            </a:rPr>
            <a:t>Customer Experience</a:t>
          </a:r>
        </a:p>
      </dsp:txBody>
      <dsp:txXfrm>
        <a:off x="754159" y="2014263"/>
        <a:ext cx="4740377" cy="575460"/>
      </dsp:txXfrm>
    </dsp:sp>
    <dsp:sp modelId="{5E726155-2648-43D2-A827-148A126E5DB4}">
      <dsp:nvSpPr>
        <dsp:cNvPr id="0" name=""/>
        <dsp:cNvSpPr/>
      </dsp:nvSpPr>
      <dsp:spPr>
        <a:xfrm>
          <a:off x="394496" y="1942330"/>
          <a:ext cx="719326" cy="71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59453"/>
              <a:satOff val="13490"/>
              <a:lumOff val="99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5FF16-ED5D-472F-948C-C98F69DF004C}">
      <dsp:nvSpPr>
        <dsp:cNvPr id="0" name=""/>
        <dsp:cNvSpPr/>
      </dsp:nvSpPr>
      <dsp:spPr>
        <a:xfrm>
          <a:off x="424234" y="2877604"/>
          <a:ext cx="5070302" cy="575460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6772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>
              <a:solidFill>
                <a:schemeClr val="bg1"/>
              </a:solidFill>
            </a:rPr>
            <a:t>People Experience</a:t>
          </a:r>
        </a:p>
      </dsp:txBody>
      <dsp:txXfrm>
        <a:off x="424234" y="2877604"/>
        <a:ext cx="5070302" cy="575460"/>
      </dsp:txXfrm>
    </dsp:sp>
    <dsp:sp modelId="{87265F22-8B46-49E1-ACB0-E1C64A338CA8}">
      <dsp:nvSpPr>
        <dsp:cNvPr id="0" name=""/>
        <dsp:cNvSpPr/>
      </dsp:nvSpPr>
      <dsp:spPr>
        <a:xfrm>
          <a:off x="64571" y="2805671"/>
          <a:ext cx="719326" cy="71932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89180"/>
              <a:satOff val="20235"/>
              <a:lumOff val="148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186E0B-238F-4A63-91C8-889A3B6D1C69}">
      <dsp:nvSpPr>
        <dsp:cNvPr id="0" name=""/>
        <dsp:cNvSpPr/>
      </dsp:nvSpPr>
      <dsp:spPr>
        <a:xfrm>
          <a:off x="-5370708" y="-822834"/>
          <a:ext cx="6398197" cy="6398197"/>
        </a:xfrm>
        <a:prstGeom prst="blockArc">
          <a:avLst>
            <a:gd name="adj1" fmla="val 18900000"/>
            <a:gd name="adj2" fmla="val 2700000"/>
            <a:gd name="adj3" fmla="val 338"/>
          </a:avLst>
        </a:prstGeom>
        <a:noFill/>
        <a:ln w="12700" cap="flat" cmpd="sng" algn="ctr">
          <a:solidFill>
            <a:schemeClr val="accent5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6629CA-115B-47E3-B190-35AC96BA531A}">
      <dsp:nvSpPr>
        <dsp:cNvPr id="0" name=""/>
        <dsp:cNvSpPr/>
      </dsp:nvSpPr>
      <dsp:spPr>
        <a:xfrm>
          <a:off x="333389" y="216049"/>
          <a:ext cx="4499707" cy="431909"/>
        </a:xfrm>
        <a:prstGeom prst="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82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dirty="0"/>
            <a:t>Growth Industry</a:t>
          </a:r>
        </a:p>
      </dsp:txBody>
      <dsp:txXfrm>
        <a:off x="333389" y="216049"/>
        <a:ext cx="4499707" cy="431909"/>
      </dsp:txXfrm>
    </dsp:sp>
    <dsp:sp modelId="{92839C7D-AAD7-4DD4-AD1F-32F77025E487}">
      <dsp:nvSpPr>
        <dsp:cNvPr id="0" name=""/>
        <dsp:cNvSpPr/>
      </dsp:nvSpPr>
      <dsp:spPr>
        <a:xfrm>
          <a:off x="63446" y="162061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8F204D-8732-435C-86C4-87378721FA2B}">
      <dsp:nvSpPr>
        <dsp:cNvPr id="0" name=""/>
        <dsp:cNvSpPr/>
      </dsp:nvSpPr>
      <dsp:spPr>
        <a:xfrm>
          <a:off x="724522" y="864294"/>
          <a:ext cx="4108574" cy="43190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82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>
              <a:solidFill>
                <a:schemeClr val="bg1"/>
              </a:solidFill>
            </a:rPr>
            <a:t> </a:t>
          </a:r>
          <a:r>
            <a:rPr lang="en-US" sz="2400" b="1" kern="1200" dirty="0"/>
            <a:t>Experience travel</a:t>
          </a:r>
          <a:endParaRPr lang="en-US" sz="2400" b="1" kern="1200" noProof="0" dirty="0">
            <a:solidFill>
              <a:schemeClr val="bg1"/>
            </a:solidFill>
          </a:endParaRPr>
        </a:p>
      </dsp:txBody>
      <dsp:txXfrm>
        <a:off x="724522" y="864294"/>
        <a:ext cx="4108574" cy="431909"/>
      </dsp:txXfrm>
    </dsp:sp>
    <dsp:sp modelId="{35A6E705-F3C2-413E-8B13-DB2EFB60904F}">
      <dsp:nvSpPr>
        <dsp:cNvPr id="0" name=""/>
        <dsp:cNvSpPr/>
      </dsp:nvSpPr>
      <dsp:spPr>
        <a:xfrm>
          <a:off x="454579" y="810306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14863"/>
              <a:satOff val="3373"/>
              <a:lumOff val="24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310D7-5CD9-4846-B2B4-847E4A6E96C5}">
      <dsp:nvSpPr>
        <dsp:cNvPr id="0" name=""/>
        <dsp:cNvSpPr/>
      </dsp:nvSpPr>
      <dsp:spPr>
        <a:xfrm>
          <a:off x="938861" y="1512064"/>
          <a:ext cx="3894235" cy="43190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82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>
              <a:solidFill>
                <a:schemeClr val="bg1"/>
              </a:solidFill>
            </a:rPr>
            <a:t>Wellness travel</a:t>
          </a:r>
        </a:p>
      </dsp:txBody>
      <dsp:txXfrm>
        <a:off x="938861" y="1512064"/>
        <a:ext cx="3894235" cy="431909"/>
      </dsp:txXfrm>
    </dsp:sp>
    <dsp:sp modelId="{5E726155-2648-43D2-A827-148A126E5DB4}">
      <dsp:nvSpPr>
        <dsp:cNvPr id="0" name=""/>
        <dsp:cNvSpPr/>
      </dsp:nvSpPr>
      <dsp:spPr>
        <a:xfrm>
          <a:off x="668918" y="1458075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29727"/>
              <a:satOff val="6745"/>
              <a:lumOff val="496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5FF16-ED5D-472F-948C-C98F69DF004C}">
      <dsp:nvSpPr>
        <dsp:cNvPr id="0" name=""/>
        <dsp:cNvSpPr/>
      </dsp:nvSpPr>
      <dsp:spPr>
        <a:xfrm>
          <a:off x="1007298" y="2160309"/>
          <a:ext cx="3825799" cy="43190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82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>
              <a:solidFill>
                <a:schemeClr val="bg1"/>
              </a:solidFill>
            </a:rPr>
            <a:t>Live like a local</a:t>
          </a:r>
        </a:p>
      </dsp:txBody>
      <dsp:txXfrm>
        <a:off x="1007298" y="2160309"/>
        <a:ext cx="3825799" cy="431909"/>
      </dsp:txXfrm>
    </dsp:sp>
    <dsp:sp modelId="{87265F22-8B46-49E1-ACB0-E1C64A338CA8}">
      <dsp:nvSpPr>
        <dsp:cNvPr id="0" name=""/>
        <dsp:cNvSpPr/>
      </dsp:nvSpPr>
      <dsp:spPr>
        <a:xfrm>
          <a:off x="737354" y="2106320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44590"/>
              <a:satOff val="10117"/>
              <a:lumOff val="74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4D2300-178F-4A0F-9B8F-F898715709F0}">
      <dsp:nvSpPr>
        <dsp:cNvPr id="0" name=""/>
        <dsp:cNvSpPr/>
      </dsp:nvSpPr>
      <dsp:spPr>
        <a:xfrm>
          <a:off x="938861" y="2808553"/>
          <a:ext cx="3894235" cy="43190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82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>
              <a:solidFill>
                <a:schemeClr val="bg1"/>
              </a:solidFill>
            </a:rPr>
            <a:t>Arctic</a:t>
          </a:r>
        </a:p>
      </dsp:txBody>
      <dsp:txXfrm>
        <a:off x="938861" y="2808553"/>
        <a:ext cx="3894235" cy="431909"/>
      </dsp:txXfrm>
    </dsp:sp>
    <dsp:sp modelId="{E8CB7D31-EF80-43CC-B733-B1455B6ABEF8}">
      <dsp:nvSpPr>
        <dsp:cNvPr id="0" name=""/>
        <dsp:cNvSpPr/>
      </dsp:nvSpPr>
      <dsp:spPr>
        <a:xfrm>
          <a:off x="668918" y="2754565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59453"/>
              <a:satOff val="13490"/>
              <a:lumOff val="99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20327A-A605-498A-BFA3-82C667B9C2F8}">
      <dsp:nvSpPr>
        <dsp:cNvPr id="0" name=""/>
        <dsp:cNvSpPr/>
      </dsp:nvSpPr>
      <dsp:spPr>
        <a:xfrm>
          <a:off x="724522" y="3456323"/>
          <a:ext cx="4108574" cy="43190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82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>
              <a:solidFill>
                <a:schemeClr val="bg1"/>
              </a:solidFill>
            </a:rPr>
            <a:t>Education</a:t>
          </a:r>
        </a:p>
      </dsp:txBody>
      <dsp:txXfrm>
        <a:off x="724522" y="3456323"/>
        <a:ext cx="4108574" cy="431909"/>
      </dsp:txXfrm>
    </dsp:sp>
    <dsp:sp modelId="{1185E8E8-209D-4A8B-ACF3-5915829FB1F5}">
      <dsp:nvSpPr>
        <dsp:cNvPr id="0" name=""/>
        <dsp:cNvSpPr/>
      </dsp:nvSpPr>
      <dsp:spPr>
        <a:xfrm>
          <a:off x="454579" y="3402334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74316"/>
              <a:satOff val="16862"/>
              <a:lumOff val="124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B93355-562E-4356-81D1-82144811CA0B}">
      <dsp:nvSpPr>
        <dsp:cNvPr id="0" name=""/>
        <dsp:cNvSpPr/>
      </dsp:nvSpPr>
      <dsp:spPr>
        <a:xfrm>
          <a:off x="333389" y="4104568"/>
          <a:ext cx="4499707" cy="431909"/>
        </a:xfrm>
        <a:prstGeom prst="rect">
          <a:avLst/>
        </a:prstGeom>
        <a:solidFill>
          <a:srgbClr val="0020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828" tIns="60960" rIns="60960" bIns="6096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noProof="0" dirty="0">
              <a:solidFill>
                <a:schemeClr val="bg1"/>
              </a:solidFill>
            </a:rPr>
            <a:t>Cuisine</a:t>
          </a:r>
        </a:p>
      </dsp:txBody>
      <dsp:txXfrm>
        <a:off x="333389" y="4104568"/>
        <a:ext cx="4499707" cy="431909"/>
      </dsp:txXfrm>
    </dsp:sp>
    <dsp:sp modelId="{72A3E202-A4BC-47FD-A8F8-26AB7DC1193D}">
      <dsp:nvSpPr>
        <dsp:cNvPr id="0" name=""/>
        <dsp:cNvSpPr/>
      </dsp:nvSpPr>
      <dsp:spPr>
        <a:xfrm>
          <a:off x="63446" y="4050579"/>
          <a:ext cx="539887" cy="53988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89180"/>
              <a:satOff val="20235"/>
              <a:lumOff val="1489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4928" tIns="47464" rIns="94928" bIns="47464" rtlCol="0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8970" y="0"/>
            <a:ext cx="2921582" cy="493633"/>
          </a:xfrm>
          <a:prstGeom prst="rect">
            <a:avLst/>
          </a:prstGeom>
        </p:spPr>
        <p:txBody>
          <a:bodyPr vert="horz" lIns="94928" tIns="47464" rIns="94928" bIns="47464" rtlCol="0"/>
          <a:lstStyle>
            <a:lvl1pPr algn="r">
              <a:defRPr sz="1200"/>
            </a:lvl1pPr>
          </a:lstStyle>
          <a:p>
            <a:fld id="{2D205058-2DAC-45BB-A0FE-82BAB4727BAB}" type="datetimeFigureOut">
              <a:rPr lang="en-GB" sz="800"/>
              <a:t>15/10/2018</a:t>
            </a:fld>
            <a:endParaRPr lang="en-GB" sz="80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4928" tIns="47464" rIns="94928" bIns="47464" rtlCol="0" anchor="b"/>
          <a:lstStyle>
            <a:lvl1pPr algn="l">
              <a:defRPr sz="1200"/>
            </a:lvl1pPr>
          </a:lstStyle>
          <a:p>
            <a:endParaRPr lang="en-GB" sz="80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8970" y="9377317"/>
            <a:ext cx="2921582" cy="493633"/>
          </a:xfrm>
          <a:prstGeom prst="rect">
            <a:avLst/>
          </a:prstGeom>
        </p:spPr>
        <p:txBody>
          <a:bodyPr vert="horz" lIns="94928" tIns="47464" rIns="94928" bIns="47464" rtlCol="0" anchor="b"/>
          <a:lstStyle>
            <a:lvl1pPr algn="r">
              <a:defRPr sz="1200"/>
            </a:lvl1pPr>
          </a:lstStyle>
          <a:p>
            <a:fld id="{17EFE506-149D-4F6A-B0DB-732C19A60075}" type="slidenum">
              <a:rPr lang="en-GB" sz="800"/>
              <a:t>‹#›</a:t>
            </a:fld>
            <a:endParaRPr lang="en-GB" sz="800"/>
          </a:p>
        </p:txBody>
      </p:sp>
    </p:spTree>
    <p:extLst>
      <p:ext uri="{BB962C8B-B14F-4D97-AF65-F5344CB8AC3E}">
        <p14:creationId xmlns:p14="http://schemas.microsoft.com/office/powerpoint/2010/main" val="2618288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633"/>
          </a:xfrm>
          <a:prstGeom prst="rect">
            <a:avLst/>
          </a:prstGeom>
        </p:spPr>
        <p:txBody>
          <a:bodyPr vert="horz" lIns="94928" tIns="47464" rIns="94928" bIns="47464" rtlCol="0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8970" y="0"/>
            <a:ext cx="2921582" cy="493633"/>
          </a:xfrm>
          <a:prstGeom prst="rect">
            <a:avLst/>
          </a:prstGeom>
        </p:spPr>
        <p:txBody>
          <a:bodyPr vert="horz" lIns="94928" tIns="47464" rIns="94928" bIns="47464" rtlCol="0"/>
          <a:lstStyle>
            <a:lvl1pPr algn="r">
              <a:defRPr sz="800"/>
            </a:lvl1pPr>
          </a:lstStyle>
          <a:p>
            <a:fld id="{12C2A019-8D15-4099-A2AB-7BA8470C90AC}" type="datetimeFigureOut">
              <a:rPr lang="en-GB" smtClean="0"/>
              <a:pPr/>
              <a:t>15/10/2018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7513" y="928688"/>
            <a:ext cx="5907087" cy="33242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928" tIns="47464" rIns="94928" bIns="47464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4212" y="4689515"/>
            <a:ext cx="5393690" cy="4442699"/>
          </a:xfrm>
          <a:prstGeom prst="rect">
            <a:avLst/>
          </a:prstGeom>
        </p:spPr>
        <p:txBody>
          <a:bodyPr vert="horz" lIns="94928" tIns="47464" rIns="94928" bIns="474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17"/>
            <a:ext cx="2921582" cy="493633"/>
          </a:xfrm>
          <a:prstGeom prst="rect">
            <a:avLst/>
          </a:prstGeom>
        </p:spPr>
        <p:txBody>
          <a:bodyPr vert="horz" lIns="94928" tIns="47464" rIns="94928" bIns="47464" rtlCol="0" anchor="b"/>
          <a:lstStyle>
            <a:lvl1pPr algn="l">
              <a:defRPr sz="8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8970" y="9377317"/>
            <a:ext cx="2921582" cy="493633"/>
          </a:xfrm>
          <a:prstGeom prst="rect">
            <a:avLst/>
          </a:prstGeom>
        </p:spPr>
        <p:txBody>
          <a:bodyPr vert="horz" lIns="94928" tIns="47464" rIns="94928" bIns="47464" rtlCol="0" anchor="b"/>
          <a:lstStyle>
            <a:lvl1pPr algn="r">
              <a:defRPr sz="800"/>
            </a:lvl1pPr>
          </a:lstStyle>
          <a:p>
            <a:fld id="{D671AA17-5A21-4AC8-A8A5-177826A6FF0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5207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jpeg"/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Master" Target="../slideMasters/slideMaster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Master" Target="../slideMasters/slideMaster2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Master" Target="../slideMasters/slideMaster2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Master" Target="../slideMasters/slideMaster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Master" Target="../slideMasters/slideMaster2.xml"/></Relationships>
</file>

<file path=ppt/slideLayouts/_rels/slideLayout1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Master" Target="../slideMasters/slideMaster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Master" Target="../slideMasters/slideMaster2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Master" Target="../slideMasters/slideMaster2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Master" Target="../slideMasters/slideMaster2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Master" Target="../slideMasters/slideMaster2.xml"/></Relationships>
</file>

<file path=ppt/slideLayouts/_rels/slideLayout1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Master" Target="../slideMasters/slideMaster2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Master" Target="../slideMasters/slideMaster2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Master" Target="../slideMasters/slideMaster3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Master" Target="../slideMasters/slideMaster5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Master" Target="../slideMasters/slideMaster5.xml"/></Relationships>
</file>

<file path=ppt/slideLayouts/_rels/slideLayout2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5.xml"/></Relationships>
</file>

<file path=ppt/slideLayouts/_rels/slideLayout2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Master" Target="../slideMasters/slideMaster6.xml"/></Relationships>
</file>

<file path=ppt/slideLayouts/_rels/slideLayout2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Master" Target="../slideMasters/slideMaster6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96557"/>
            <a:ext cx="6552392" cy="403269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5733320"/>
            <a:ext cx="6552391" cy="648430"/>
          </a:xfrm>
        </p:spPr>
        <p:txBody>
          <a:bodyPr/>
          <a:lstStyle>
            <a:lvl1pPr marL="0" indent="0" algn="l">
              <a:buNone/>
              <a:defRPr sz="18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968260" y="692620"/>
            <a:ext cx="4223740" cy="568879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1151986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39787" y="1773238"/>
            <a:ext cx="10512425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65964875"/>
      </p:ext>
    </p:extLst>
  </p:cSld>
  <p:clrMapOvr>
    <a:masterClrMapping/>
  </p:clrMapOvr>
  <p:transition spd="med">
    <p:fad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76400" y="1196690"/>
            <a:ext cx="3215600" cy="410457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7464190" y="4221110"/>
            <a:ext cx="2448340" cy="187171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196557"/>
            <a:ext cx="6551612" cy="4032693"/>
          </a:xfrm>
        </p:spPr>
        <p:txBody>
          <a:bodyPr anchor="ctr" anchorCtr="0"/>
          <a:lstStyle>
            <a:lvl1pPr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180953"/>
      </p:ext>
    </p:extLst>
  </p:cSld>
  <p:clrMapOvr>
    <a:masterClrMapping/>
  </p:clrMapOvr>
  <p:transition spd="med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76400" y="1196690"/>
            <a:ext cx="3215600" cy="410457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7464190" y="4221110"/>
            <a:ext cx="2448340" cy="187171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196557"/>
            <a:ext cx="6551612" cy="4032693"/>
          </a:xfrm>
        </p:spPr>
        <p:txBody>
          <a:bodyPr anchor="ctr" anchorCtr="0"/>
          <a:lstStyle>
            <a:lvl1pPr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490555"/>
      </p:ext>
    </p:extLst>
  </p:cSld>
  <p:clrMapOvr>
    <a:masterClrMapping/>
  </p:clrMapOvr>
  <p:transition spd="med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196557"/>
            <a:ext cx="6551612" cy="4032693"/>
          </a:xfrm>
        </p:spPr>
        <p:txBody>
          <a:bodyPr anchor="ctr" anchorCtr="0"/>
          <a:lstStyle>
            <a:lvl1pPr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2567136"/>
      </p:ext>
    </p:extLst>
  </p:cSld>
  <p:clrMapOvr>
    <a:masterClrMapping/>
  </p:clrMapOvr>
  <p:transition spd="med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196557"/>
            <a:ext cx="6551612" cy="4032693"/>
          </a:xfrm>
        </p:spPr>
        <p:txBody>
          <a:bodyPr anchor="ctr" anchorCtr="0"/>
          <a:lstStyle>
            <a:lvl1pPr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69975177"/>
      </p:ext>
    </p:extLst>
  </p:cSld>
  <p:clrMapOvr>
    <a:masterClrMapping/>
  </p:clrMapOvr>
  <p:transition spd="med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5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196557"/>
            <a:ext cx="9001124" cy="4032693"/>
          </a:xfrm>
        </p:spPr>
        <p:txBody>
          <a:bodyPr anchor="ctr" anchorCtr="0"/>
          <a:lstStyle>
            <a:lvl1pPr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236840"/>
      </p:ext>
    </p:extLst>
  </p:cSld>
  <p:clrMapOvr>
    <a:masterClrMapping/>
  </p:clrMapOvr>
  <p:transition spd="med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196557"/>
            <a:ext cx="6551612" cy="4032693"/>
          </a:xfrm>
        </p:spPr>
        <p:txBody>
          <a:bodyPr anchor="ctr" anchorCtr="0"/>
          <a:lstStyle>
            <a:lvl1pPr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464191" y="1196975"/>
            <a:ext cx="4727810" cy="4895850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0942358"/>
      </p:ext>
    </p:extLst>
  </p:cSld>
  <p:clrMapOvr>
    <a:masterClrMapping/>
  </p:clrMapOvr>
  <p:transition spd="med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ckgroun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839787" y="1773238"/>
            <a:ext cx="10512425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3031445"/>
      </p:ext>
    </p:extLst>
  </p:cSld>
  <p:clrMapOvr>
    <a:masterClrMapping/>
  </p:clrMapOvr>
  <p:transition spd="med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Background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9788" y="1772770"/>
            <a:ext cx="10512425" cy="4320054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6450" indent="-273050">
              <a:defRPr/>
            </a:lvl3pPr>
            <a:lvl4pPr marL="1071563" indent="-265113">
              <a:defRPr sz="1600"/>
            </a:lvl4pPr>
            <a:lvl5pPr marL="1346200" indent="-274638">
              <a:defRPr sz="1400"/>
            </a:lvl5pPr>
            <a:lvl6pPr marL="1612900" indent="-266700">
              <a:defRPr/>
            </a:lvl6pPr>
            <a:lvl7pPr marL="1878013" indent="-265113">
              <a:defRPr/>
            </a:lvl7pPr>
            <a:lvl8pPr marL="2152650" indent="-274638">
              <a:defRPr/>
            </a:lvl8pPr>
            <a:lvl9pPr marL="2419350" indent="-26670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215798"/>
      </p:ext>
    </p:extLst>
  </p:cSld>
  <p:clrMapOvr>
    <a:masterClrMapping/>
  </p:clrMapOvr>
  <p:transition spd="med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ckground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598188" y="476250"/>
                </a:moveTo>
                <a:lnTo>
                  <a:pt x="11594731" y="476415"/>
                </a:lnTo>
                <a:lnTo>
                  <a:pt x="11593002" y="476415"/>
                </a:lnTo>
                <a:lnTo>
                  <a:pt x="11591356" y="476497"/>
                </a:lnTo>
                <a:lnTo>
                  <a:pt x="11588227" y="476909"/>
                </a:lnTo>
                <a:lnTo>
                  <a:pt x="11585264" y="477239"/>
                </a:lnTo>
                <a:lnTo>
                  <a:pt x="11582383" y="477815"/>
                </a:lnTo>
                <a:lnTo>
                  <a:pt x="11579666" y="478557"/>
                </a:lnTo>
                <a:lnTo>
                  <a:pt x="11576949" y="479298"/>
                </a:lnTo>
                <a:lnTo>
                  <a:pt x="11575714" y="479710"/>
                </a:lnTo>
                <a:lnTo>
                  <a:pt x="11574397" y="480369"/>
                </a:lnTo>
                <a:lnTo>
                  <a:pt x="11572092" y="481440"/>
                </a:lnTo>
                <a:lnTo>
                  <a:pt x="11569705" y="482758"/>
                </a:lnTo>
                <a:lnTo>
                  <a:pt x="11568635" y="483417"/>
                </a:lnTo>
                <a:lnTo>
                  <a:pt x="11567400" y="484159"/>
                </a:lnTo>
                <a:lnTo>
                  <a:pt x="11566330" y="484900"/>
                </a:lnTo>
                <a:lnTo>
                  <a:pt x="11565260" y="485724"/>
                </a:lnTo>
                <a:lnTo>
                  <a:pt x="11564189" y="486548"/>
                </a:lnTo>
                <a:lnTo>
                  <a:pt x="11563119" y="487536"/>
                </a:lnTo>
                <a:lnTo>
                  <a:pt x="11561061" y="489431"/>
                </a:lnTo>
                <a:lnTo>
                  <a:pt x="11559991" y="490337"/>
                </a:lnTo>
                <a:lnTo>
                  <a:pt x="11559086" y="491408"/>
                </a:lnTo>
                <a:lnTo>
                  <a:pt x="11558015" y="492644"/>
                </a:lnTo>
                <a:lnTo>
                  <a:pt x="11557027" y="493797"/>
                </a:lnTo>
                <a:lnTo>
                  <a:pt x="11499155" y="561843"/>
                </a:lnTo>
                <a:lnTo>
                  <a:pt x="11495698" y="565138"/>
                </a:lnTo>
                <a:lnTo>
                  <a:pt x="11494216" y="566538"/>
                </a:lnTo>
                <a:lnTo>
                  <a:pt x="11492817" y="567774"/>
                </a:lnTo>
                <a:lnTo>
                  <a:pt x="11491499" y="568845"/>
                </a:lnTo>
                <a:lnTo>
                  <a:pt x="11490182" y="569669"/>
                </a:lnTo>
                <a:lnTo>
                  <a:pt x="11489606" y="570163"/>
                </a:lnTo>
                <a:lnTo>
                  <a:pt x="11488865" y="570493"/>
                </a:lnTo>
                <a:lnTo>
                  <a:pt x="11487548" y="571069"/>
                </a:lnTo>
                <a:lnTo>
                  <a:pt x="11486149" y="571564"/>
                </a:lnTo>
                <a:lnTo>
                  <a:pt x="11484584" y="571975"/>
                </a:lnTo>
                <a:lnTo>
                  <a:pt x="11482773" y="572223"/>
                </a:lnTo>
                <a:lnTo>
                  <a:pt x="11480880" y="572387"/>
                </a:lnTo>
                <a:lnTo>
                  <a:pt x="11478740" y="572552"/>
                </a:lnTo>
                <a:lnTo>
                  <a:pt x="11477669" y="572552"/>
                </a:lnTo>
                <a:lnTo>
                  <a:pt x="11476352" y="572552"/>
                </a:lnTo>
                <a:lnTo>
                  <a:pt x="11473636" y="572634"/>
                </a:lnTo>
                <a:lnTo>
                  <a:pt x="11470672" y="572634"/>
                </a:lnTo>
                <a:lnTo>
                  <a:pt x="11397735" y="572634"/>
                </a:lnTo>
                <a:lnTo>
                  <a:pt x="11324798" y="572634"/>
                </a:lnTo>
                <a:lnTo>
                  <a:pt x="11251861" y="572634"/>
                </a:lnTo>
                <a:lnTo>
                  <a:pt x="11178924" y="572634"/>
                </a:lnTo>
                <a:lnTo>
                  <a:pt x="11174067" y="572799"/>
                </a:lnTo>
                <a:lnTo>
                  <a:pt x="11169540" y="572882"/>
                </a:lnTo>
                <a:lnTo>
                  <a:pt x="11167317" y="573046"/>
                </a:lnTo>
                <a:lnTo>
                  <a:pt x="11165341" y="573129"/>
                </a:lnTo>
                <a:lnTo>
                  <a:pt x="11161554" y="573458"/>
                </a:lnTo>
                <a:lnTo>
                  <a:pt x="11157932" y="574117"/>
                </a:lnTo>
                <a:lnTo>
                  <a:pt x="11156286" y="574365"/>
                </a:lnTo>
                <a:lnTo>
                  <a:pt x="11154722" y="574694"/>
                </a:lnTo>
                <a:lnTo>
                  <a:pt x="11153158" y="575023"/>
                </a:lnTo>
                <a:lnTo>
                  <a:pt x="11151593" y="575435"/>
                </a:lnTo>
                <a:lnTo>
                  <a:pt x="11150194" y="575847"/>
                </a:lnTo>
                <a:lnTo>
                  <a:pt x="11148794" y="576341"/>
                </a:lnTo>
                <a:lnTo>
                  <a:pt x="11147477" y="576836"/>
                </a:lnTo>
                <a:lnTo>
                  <a:pt x="11146160" y="577330"/>
                </a:lnTo>
                <a:lnTo>
                  <a:pt x="11144843" y="577907"/>
                </a:lnTo>
                <a:lnTo>
                  <a:pt x="11143608" y="578483"/>
                </a:lnTo>
                <a:lnTo>
                  <a:pt x="11141139" y="579801"/>
                </a:lnTo>
                <a:lnTo>
                  <a:pt x="11138916" y="581284"/>
                </a:lnTo>
                <a:lnTo>
                  <a:pt x="11137681" y="582108"/>
                </a:lnTo>
                <a:lnTo>
                  <a:pt x="11136611" y="582767"/>
                </a:lnTo>
                <a:lnTo>
                  <a:pt x="11134388" y="584580"/>
                </a:lnTo>
                <a:lnTo>
                  <a:pt x="11132083" y="586474"/>
                </a:lnTo>
                <a:lnTo>
                  <a:pt x="11129696" y="588616"/>
                </a:lnTo>
                <a:lnTo>
                  <a:pt x="11098002" y="620250"/>
                </a:lnTo>
                <a:lnTo>
                  <a:pt x="11127885" y="620250"/>
                </a:lnTo>
                <a:lnTo>
                  <a:pt x="11222802" y="620250"/>
                </a:lnTo>
                <a:lnTo>
                  <a:pt x="11286272" y="620250"/>
                </a:lnTo>
                <a:lnTo>
                  <a:pt x="11349824" y="620250"/>
                </a:lnTo>
                <a:lnTo>
                  <a:pt x="11413294" y="620250"/>
                </a:lnTo>
                <a:lnTo>
                  <a:pt x="11476928" y="620250"/>
                </a:lnTo>
                <a:lnTo>
                  <a:pt x="11481209" y="620250"/>
                </a:lnTo>
                <a:lnTo>
                  <a:pt x="11483267" y="620168"/>
                </a:lnTo>
                <a:lnTo>
                  <a:pt x="11485325" y="620003"/>
                </a:lnTo>
                <a:lnTo>
                  <a:pt x="11489030" y="619756"/>
                </a:lnTo>
                <a:lnTo>
                  <a:pt x="11492570" y="619261"/>
                </a:lnTo>
                <a:lnTo>
                  <a:pt x="11495945" y="618850"/>
                </a:lnTo>
                <a:lnTo>
                  <a:pt x="11497427" y="618438"/>
                </a:lnTo>
                <a:lnTo>
                  <a:pt x="11498250" y="618190"/>
                </a:lnTo>
                <a:lnTo>
                  <a:pt x="11498991" y="618108"/>
                </a:lnTo>
                <a:lnTo>
                  <a:pt x="11500555" y="617614"/>
                </a:lnTo>
                <a:lnTo>
                  <a:pt x="11501954" y="617120"/>
                </a:lnTo>
                <a:lnTo>
                  <a:pt x="11503436" y="616708"/>
                </a:lnTo>
                <a:lnTo>
                  <a:pt x="11504836" y="616213"/>
                </a:lnTo>
                <a:lnTo>
                  <a:pt x="11506153" y="615637"/>
                </a:lnTo>
                <a:lnTo>
                  <a:pt x="11507470" y="614978"/>
                </a:lnTo>
                <a:lnTo>
                  <a:pt x="11508787" y="614319"/>
                </a:lnTo>
                <a:lnTo>
                  <a:pt x="11510104" y="613577"/>
                </a:lnTo>
                <a:lnTo>
                  <a:pt x="11511257" y="612836"/>
                </a:lnTo>
                <a:lnTo>
                  <a:pt x="11512574" y="612012"/>
                </a:lnTo>
                <a:lnTo>
                  <a:pt x="11513809" y="611188"/>
                </a:lnTo>
                <a:lnTo>
                  <a:pt x="11514961" y="610200"/>
                </a:lnTo>
                <a:lnTo>
                  <a:pt x="11517348" y="608305"/>
                </a:lnTo>
                <a:lnTo>
                  <a:pt x="11518583" y="607234"/>
                </a:lnTo>
                <a:lnTo>
                  <a:pt x="11519736" y="606081"/>
                </a:lnTo>
                <a:lnTo>
                  <a:pt x="11522123" y="603692"/>
                </a:lnTo>
                <a:lnTo>
                  <a:pt x="11523276" y="602456"/>
                </a:lnTo>
                <a:lnTo>
                  <a:pt x="11524510" y="601055"/>
                </a:lnTo>
                <a:lnTo>
                  <a:pt x="11545255" y="575765"/>
                </a:lnTo>
                <a:lnTo>
                  <a:pt x="11589791" y="575765"/>
                </a:lnTo>
                <a:lnTo>
                  <a:pt x="11591438" y="575765"/>
                </a:lnTo>
                <a:lnTo>
                  <a:pt x="11593167" y="575683"/>
                </a:lnTo>
                <a:lnTo>
                  <a:pt x="11594731" y="575518"/>
                </a:lnTo>
                <a:lnTo>
                  <a:pt x="11596213" y="575435"/>
                </a:lnTo>
                <a:lnTo>
                  <a:pt x="11597777" y="575271"/>
                </a:lnTo>
                <a:lnTo>
                  <a:pt x="11599258" y="575023"/>
                </a:lnTo>
                <a:lnTo>
                  <a:pt x="11602057" y="574529"/>
                </a:lnTo>
                <a:lnTo>
                  <a:pt x="11604939" y="573952"/>
                </a:lnTo>
                <a:lnTo>
                  <a:pt x="11606256" y="573458"/>
                </a:lnTo>
                <a:lnTo>
                  <a:pt x="11607573" y="573129"/>
                </a:lnTo>
                <a:lnTo>
                  <a:pt x="11610043" y="572223"/>
                </a:lnTo>
                <a:lnTo>
                  <a:pt x="11612595" y="571069"/>
                </a:lnTo>
                <a:lnTo>
                  <a:pt x="11614817" y="569998"/>
                </a:lnTo>
                <a:lnTo>
                  <a:pt x="11617122" y="568763"/>
                </a:lnTo>
                <a:lnTo>
                  <a:pt x="11618275" y="568021"/>
                </a:lnTo>
                <a:lnTo>
                  <a:pt x="11619345" y="567280"/>
                </a:lnTo>
                <a:lnTo>
                  <a:pt x="11621485" y="565632"/>
                </a:lnTo>
                <a:lnTo>
                  <a:pt x="11623543" y="563985"/>
                </a:lnTo>
                <a:lnTo>
                  <a:pt x="11625684" y="562172"/>
                </a:lnTo>
                <a:lnTo>
                  <a:pt x="11627577" y="560277"/>
                </a:lnTo>
                <a:lnTo>
                  <a:pt x="11629635" y="558218"/>
                </a:lnTo>
                <a:lnTo>
                  <a:pt x="11645112" y="539518"/>
                </a:lnTo>
                <a:lnTo>
                  <a:pt x="11567647" y="539518"/>
                </a:lnTo>
                <a:lnTo>
                  <a:pt x="11573739" y="532104"/>
                </a:lnTo>
                <a:lnTo>
                  <a:pt x="11578019" y="526831"/>
                </a:lnTo>
                <a:lnTo>
                  <a:pt x="11580489" y="523866"/>
                </a:lnTo>
                <a:lnTo>
                  <a:pt x="11581230" y="523042"/>
                </a:lnTo>
                <a:lnTo>
                  <a:pt x="11581971" y="522465"/>
                </a:lnTo>
                <a:lnTo>
                  <a:pt x="11582630" y="521971"/>
                </a:lnTo>
                <a:lnTo>
                  <a:pt x="11583453" y="521477"/>
                </a:lnTo>
                <a:lnTo>
                  <a:pt x="11584358" y="521229"/>
                </a:lnTo>
                <a:lnTo>
                  <a:pt x="11585264" y="520982"/>
                </a:lnTo>
                <a:lnTo>
                  <a:pt x="11586334" y="520900"/>
                </a:lnTo>
                <a:lnTo>
                  <a:pt x="11587651" y="520900"/>
                </a:lnTo>
                <a:lnTo>
                  <a:pt x="11647499" y="520900"/>
                </a:lnTo>
                <a:lnTo>
                  <a:pt x="11650792" y="520735"/>
                </a:lnTo>
                <a:lnTo>
                  <a:pt x="11654002" y="520653"/>
                </a:lnTo>
                <a:lnTo>
                  <a:pt x="11655566" y="520570"/>
                </a:lnTo>
                <a:lnTo>
                  <a:pt x="11657131" y="520323"/>
                </a:lnTo>
                <a:lnTo>
                  <a:pt x="11658777" y="520158"/>
                </a:lnTo>
                <a:lnTo>
                  <a:pt x="11660341" y="519911"/>
                </a:lnTo>
                <a:lnTo>
                  <a:pt x="11663305" y="519499"/>
                </a:lnTo>
                <a:lnTo>
                  <a:pt x="11666351" y="518758"/>
                </a:lnTo>
                <a:lnTo>
                  <a:pt x="11669314" y="517934"/>
                </a:lnTo>
                <a:lnTo>
                  <a:pt x="11670714" y="517440"/>
                </a:lnTo>
                <a:lnTo>
                  <a:pt x="11672195" y="516946"/>
                </a:lnTo>
                <a:lnTo>
                  <a:pt x="11674912" y="515792"/>
                </a:lnTo>
                <a:lnTo>
                  <a:pt x="11676229" y="515133"/>
                </a:lnTo>
                <a:lnTo>
                  <a:pt x="11677629" y="514474"/>
                </a:lnTo>
                <a:lnTo>
                  <a:pt x="11678946" y="513733"/>
                </a:lnTo>
                <a:lnTo>
                  <a:pt x="11680263" y="512909"/>
                </a:lnTo>
                <a:lnTo>
                  <a:pt x="11681580" y="512085"/>
                </a:lnTo>
                <a:lnTo>
                  <a:pt x="11682897" y="511262"/>
                </a:lnTo>
                <a:lnTo>
                  <a:pt x="11685367" y="509367"/>
                </a:lnTo>
                <a:lnTo>
                  <a:pt x="11686602" y="508213"/>
                </a:lnTo>
                <a:lnTo>
                  <a:pt x="11687754" y="507142"/>
                </a:lnTo>
                <a:lnTo>
                  <a:pt x="11688989" y="506072"/>
                </a:lnTo>
                <a:lnTo>
                  <a:pt x="11690142" y="504918"/>
                </a:lnTo>
                <a:lnTo>
                  <a:pt x="11691376" y="503600"/>
                </a:lnTo>
                <a:lnTo>
                  <a:pt x="11692529" y="502282"/>
                </a:lnTo>
                <a:lnTo>
                  <a:pt x="11712780" y="476250"/>
                </a:lnTo>
                <a:lnTo>
                  <a:pt x="11655484" y="476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839788" y="1773238"/>
            <a:ext cx="10512425" cy="4319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81536089"/>
      </p:ext>
    </p:extLst>
  </p:cSld>
  <p:clrMapOvr>
    <a:masterClrMapping/>
  </p:clrMapOvr>
  <p:transition spd="med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773237"/>
            <a:ext cx="6335713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28840953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6450" indent="-273050">
              <a:defRPr/>
            </a:lvl3pPr>
            <a:lvl4pPr marL="1071563" indent="-265113">
              <a:defRPr sz="1600"/>
            </a:lvl4pPr>
            <a:lvl5pPr marL="1346200" indent="-274638">
              <a:defRPr sz="1400"/>
            </a:lvl5pPr>
            <a:lvl6pPr marL="1612900" indent="-266700">
              <a:defRPr/>
            </a:lvl6pPr>
            <a:lvl7pPr marL="1878013" indent="-265113">
              <a:defRPr/>
            </a:lvl7pPr>
            <a:lvl8pPr marL="2152650" indent="-274638">
              <a:defRPr/>
            </a:lvl8pPr>
            <a:lvl9pPr marL="2419350" indent="-26670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500902"/>
      </p:ext>
    </p:extLst>
  </p:cSld>
  <p:clrMapOvr>
    <a:masterClrMapping/>
  </p:clrMapOvr>
  <p:transition spd="med">
    <p:fad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9789" y="1772770"/>
            <a:ext cx="6336362" cy="4320054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6450" indent="-273050">
              <a:defRPr/>
            </a:lvl3pPr>
            <a:lvl4pPr marL="1071563" indent="-265113">
              <a:defRPr sz="1600"/>
            </a:lvl4pPr>
            <a:lvl5pPr marL="1346200" indent="-274638">
              <a:defRPr sz="1400"/>
            </a:lvl5pPr>
            <a:lvl6pPr marL="1612900" indent="-266700">
              <a:defRPr/>
            </a:lvl6pPr>
            <a:lvl7pPr marL="1878013" indent="-265113">
              <a:defRPr/>
            </a:lvl7pPr>
            <a:lvl8pPr marL="2152650" indent="-274638">
              <a:defRPr/>
            </a:lvl8pPr>
            <a:lvl9pPr marL="2419350" indent="-26670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939302"/>
      </p:ext>
    </p:extLst>
  </p:cSld>
  <p:clrMapOvr>
    <a:masterClrMapping/>
  </p:clrMapOvr>
  <p:transition spd="med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773237"/>
            <a:ext cx="6335713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20635934"/>
      </p:ext>
    </p:extLst>
  </p:cSld>
  <p:clrMapOvr>
    <a:masterClrMapping/>
  </p:clrMapOvr>
  <p:transition spd="med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9789" y="1772770"/>
            <a:ext cx="6336362" cy="4320054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6450" indent="-273050">
              <a:defRPr/>
            </a:lvl3pPr>
            <a:lvl4pPr marL="1071563" indent="-265113">
              <a:defRPr sz="1600"/>
            </a:lvl4pPr>
            <a:lvl5pPr marL="1346200" indent="-274638">
              <a:defRPr sz="1400"/>
            </a:lvl5pPr>
            <a:lvl6pPr marL="1612900" indent="-266700">
              <a:defRPr/>
            </a:lvl6pPr>
            <a:lvl7pPr marL="1878013" indent="-265113">
              <a:defRPr/>
            </a:lvl7pPr>
            <a:lvl8pPr marL="2152650" indent="-274638">
              <a:defRPr/>
            </a:lvl8pPr>
            <a:lvl9pPr marL="2419350" indent="-26670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83963"/>
      </p:ext>
    </p:extLst>
  </p:cSld>
  <p:clrMapOvr>
    <a:masterClrMapping/>
  </p:clrMapOvr>
  <p:transition spd="med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773237"/>
            <a:ext cx="6335713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6628584"/>
      </p:ext>
    </p:extLst>
  </p:cSld>
  <p:clrMapOvr>
    <a:masterClrMapping/>
  </p:clrMapOvr>
  <p:transition spd="med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9789" y="1772770"/>
            <a:ext cx="6336362" cy="4320054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6450" indent="-273050">
              <a:defRPr/>
            </a:lvl3pPr>
            <a:lvl4pPr marL="1071563" indent="-265113">
              <a:defRPr sz="1600"/>
            </a:lvl4pPr>
            <a:lvl5pPr marL="1346200" indent="-274638">
              <a:defRPr sz="1400"/>
            </a:lvl5pPr>
            <a:lvl6pPr marL="1612900" indent="-266700">
              <a:defRPr/>
            </a:lvl6pPr>
            <a:lvl7pPr marL="1878013" indent="-265113">
              <a:defRPr/>
            </a:lvl7pPr>
            <a:lvl8pPr marL="2152650" indent="-274638">
              <a:defRPr/>
            </a:lvl8pPr>
            <a:lvl9pPr marL="2419350" indent="-26670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1853119"/>
      </p:ext>
    </p:extLst>
  </p:cSld>
  <p:clrMapOvr>
    <a:masterClrMapping/>
  </p:clrMapOvr>
  <p:transition spd="med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773237"/>
            <a:ext cx="6335713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3775762"/>
      </p:ext>
    </p:extLst>
  </p:cSld>
  <p:clrMapOvr>
    <a:masterClrMapping/>
  </p:clrMapOvr>
  <p:transition spd="med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me Imag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464191" y="1196975"/>
            <a:ext cx="4727810" cy="4895850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773237"/>
            <a:ext cx="6335713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06890183"/>
      </p:ext>
    </p:extLst>
  </p:cSld>
  <p:clrMapOvr>
    <a:masterClrMapping/>
  </p:clrMapOvr>
  <p:transition spd="med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ubl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976400" y="1196690"/>
            <a:ext cx="3215600" cy="410457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7464190" y="4149100"/>
            <a:ext cx="2016280" cy="194372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773238"/>
            <a:ext cx="6335713" cy="4319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35391040"/>
      </p:ext>
    </p:extLst>
  </p:cSld>
  <p:clrMapOvr>
    <a:masterClrMapping/>
  </p:clrMapOvr>
  <p:transition spd="med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Doubl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9789" y="1772770"/>
            <a:ext cx="6336362" cy="4320054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6450" indent="-273050">
              <a:defRPr/>
            </a:lvl3pPr>
            <a:lvl4pPr marL="1071563" indent="-265113">
              <a:defRPr sz="1600"/>
            </a:lvl4pPr>
            <a:lvl5pPr marL="1346200" indent="-274638">
              <a:defRPr sz="1400"/>
            </a:lvl5pPr>
            <a:lvl6pPr marL="1612900" indent="-266700">
              <a:defRPr/>
            </a:lvl6pPr>
            <a:lvl7pPr marL="1878013" indent="-265113">
              <a:defRPr/>
            </a:lvl7pPr>
            <a:lvl8pPr marL="2152650" indent="-274638">
              <a:defRPr/>
            </a:lvl8pPr>
            <a:lvl9pPr marL="2419350" indent="-26670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976400" y="1196690"/>
            <a:ext cx="3215600" cy="410457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 userDrawn="1"/>
        </p:nvSpPr>
        <p:spPr>
          <a:xfrm>
            <a:off x="7464190" y="4149100"/>
            <a:ext cx="2016280" cy="194372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3481584"/>
      </p:ext>
    </p:extLst>
  </p:cSld>
  <p:clrMapOvr>
    <a:masterClrMapping/>
  </p:clrMapOvr>
  <p:transition spd="med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976400" y="1196690"/>
            <a:ext cx="3215600" cy="410457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773237"/>
            <a:ext cx="6335713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464190" y="4149100"/>
            <a:ext cx="2016279" cy="1945279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00" baseline="0">
                <a:solidFill>
                  <a:schemeClr val="bg1"/>
                </a:solidFill>
              </a:defRPr>
            </a:lvl1pPr>
            <a:lvl2pPr marL="182563" indent="-182563">
              <a:defRPr sz="1400">
                <a:solidFill>
                  <a:schemeClr val="bg1"/>
                </a:solidFill>
              </a:defRPr>
            </a:lvl2pPr>
            <a:lvl3pPr marL="357188" indent="-174625">
              <a:defRPr sz="1200">
                <a:solidFill>
                  <a:schemeClr val="bg1"/>
                </a:solidFill>
              </a:defRPr>
            </a:lvl3pPr>
            <a:lvl4pPr marL="539750" indent="-182563">
              <a:defRPr sz="1200">
                <a:solidFill>
                  <a:schemeClr val="bg1"/>
                </a:solidFill>
              </a:defRPr>
            </a:lvl4pPr>
            <a:lvl5pPr marL="714375" indent="-174625">
              <a:defRPr sz="1100">
                <a:solidFill>
                  <a:schemeClr val="bg1"/>
                </a:solidFill>
              </a:defRPr>
            </a:lvl5pPr>
            <a:lvl6pPr marL="898525" indent="-184150">
              <a:defRPr sz="1000">
                <a:solidFill>
                  <a:schemeClr val="bg1"/>
                </a:solidFill>
              </a:defRPr>
            </a:lvl6pPr>
            <a:lvl7pPr marL="1071563" indent="-173038">
              <a:defRPr sz="1000">
                <a:solidFill>
                  <a:schemeClr val="bg1"/>
                </a:solidFill>
              </a:defRPr>
            </a:lvl7pPr>
            <a:lvl8pPr marL="1255713" indent="-184150">
              <a:defRPr sz="1000">
                <a:solidFill>
                  <a:schemeClr val="bg1"/>
                </a:solidFill>
              </a:defRPr>
            </a:lvl8pPr>
            <a:lvl9pPr marL="1438275" indent="-182563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Highlight text here, but no more than what fits in the box!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2285214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48600"/>
            <a:ext cx="6120332" cy="115216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Agenda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839788" y="1916789"/>
            <a:ext cx="6120332" cy="4176035"/>
          </a:xfrm>
        </p:spPr>
        <p:txBody>
          <a:bodyPr/>
          <a:lstStyle>
            <a:lvl1pPr marL="357188" indent="-357188">
              <a:buFont typeface="+mj-lt"/>
              <a:buAutoNum type="arabicPeriod"/>
              <a:defRPr/>
            </a:lvl1pPr>
            <a:lvl2pPr marL="623888" indent="-266700">
              <a:buFont typeface="Arial" panose="020B0604020202020204" pitchFamily="34" charset="0"/>
              <a:buChar char="•"/>
              <a:defRPr sz="1600"/>
            </a:lvl2pPr>
            <a:lvl3pPr marL="898525" indent="-274638">
              <a:defRPr sz="1600"/>
            </a:lvl3pPr>
            <a:lvl4pPr marL="1163638" indent="-265113">
              <a:defRPr sz="1400"/>
            </a:lvl4pPr>
            <a:lvl5pPr marL="1438275" indent="-274638">
              <a:defRPr/>
            </a:lvl5pPr>
            <a:lvl6pPr marL="1438275" indent="0">
              <a:buNone/>
              <a:defRPr/>
            </a:lvl6pPr>
            <a:lvl7pPr marL="1970088" indent="-266700">
              <a:defRPr/>
            </a:lvl7pPr>
            <a:lvl8pPr marL="2244725" indent="-274638">
              <a:defRPr/>
            </a:lvl8pPr>
            <a:lvl9pPr marL="2509838" indent="-265113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/>
            <a:stretch>
              <a:fillRect l="-11" r="-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87037034"/>
      </p:ext>
    </p:extLst>
  </p:cSld>
  <p:clrMapOvr>
    <a:masterClrMapping/>
  </p:clrMapOvr>
  <p:transition spd="med"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976400" y="1196690"/>
            <a:ext cx="3215600" cy="410457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773237"/>
            <a:ext cx="6335713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464190" y="4149100"/>
            <a:ext cx="2016279" cy="1945279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00" baseline="0">
                <a:solidFill>
                  <a:schemeClr val="bg1"/>
                </a:solidFill>
              </a:defRPr>
            </a:lvl1pPr>
            <a:lvl2pPr marL="182563" indent="-182563">
              <a:defRPr sz="1400">
                <a:solidFill>
                  <a:schemeClr val="bg1"/>
                </a:solidFill>
              </a:defRPr>
            </a:lvl2pPr>
            <a:lvl3pPr marL="357188" indent="-174625">
              <a:defRPr sz="1200">
                <a:solidFill>
                  <a:schemeClr val="bg1"/>
                </a:solidFill>
              </a:defRPr>
            </a:lvl3pPr>
            <a:lvl4pPr marL="539750" indent="-182563">
              <a:defRPr sz="1200">
                <a:solidFill>
                  <a:schemeClr val="bg1"/>
                </a:solidFill>
              </a:defRPr>
            </a:lvl4pPr>
            <a:lvl5pPr marL="714375" indent="-174625">
              <a:defRPr sz="1100">
                <a:solidFill>
                  <a:schemeClr val="bg1"/>
                </a:solidFill>
              </a:defRPr>
            </a:lvl5pPr>
            <a:lvl6pPr marL="898525" indent="-184150">
              <a:defRPr sz="1000">
                <a:solidFill>
                  <a:schemeClr val="bg1"/>
                </a:solidFill>
              </a:defRPr>
            </a:lvl6pPr>
            <a:lvl7pPr marL="1071563" indent="-173038">
              <a:defRPr sz="1000">
                <a:solidFill>
                  <a:schemeClr val="bg1"/>
                </a:solidFill>
              </a:defRPr>
            </a:lvl7pPr>
            <a:lvl8pPr marL="1255713" indent="-184150">
              <a:defRPr sz="1000">
                <a:solidFill>
                  <a:schemeClr val="bg1"/>
                </a:solidFill>
              </a:defRPr>
            </a:lvl8pPr>
            <a:lvl9pPr marL="1438275" indent="-182563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Highlight text here, but no more than what fits in the box!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04075048"/>
      </p:ext>
    </p:extLst>
  </p:cSld>
  <p:clrMapOvr>
    <a:masterClrMapping/>
  </p:clrMapOvr>
  <p:transition spd="med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976400" y="1196690"/>
            <a:ext cx="3215600" cy="410457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773237"/>
            <a:ext cx="6335713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464190" y="4149100"/>
            <a:ext cx="2016279" cy="1945279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00" baseline="0">
                <a:solidFill>
                  <a:schemeClr val="bg1"/>
                </a:solidFill>
              </a:defRPr>
            </a:lvl1pPr>
            <a:lvl2pPr marL="182563" indent="-182563">
              <a:defRPr sz="1400">
                <a:solidFill>
                  <a:schemeClr val="bg1"/>
                </a:solidFill>
              </a:defRPr>
            </a:lvl2pPr>
            <a:lvl3pPr marL="357188" indent="-174625">
              <a:defRPr sz="1200">
                <a:solidFill>
                  <a:schemeClr val="bg1"/>
                </a:solidFill>
              </a:defRPr>
            </a:lvl3pPr>
            <a:lvl4pPr marL="539750" indent="-182563">
              <a:defRPr sz="1200">
                <a:solidFill>
                  <a:schemeClr val="bg1"/>
                </a:solidFill>
              </a:defRPr>
            </a:lvl4pPr>
            <a:lvl5pPr marL="714375" indent="-174625">
              <a:defRPr sz="1100">
                <a:solidFill>
                  <a:schemeClr val="bg1"/>
                </a:solidFill>
              </a:defRPr>
            </a:lvl5pPr>
            <a:lvl6pPr marL="898525" indent="-184150">
              <a:defRPr sz="1000">
                <a:solidFill>
                  <a:schemeClr val="bg1"/>
                </a:solidFill>
              </a:defRPr>
            </a:lvl6pPr>
            <a:lvl7pPr marL="1071563" indent="-173038">
              <a:defRPr sz="1000">
                <a:solidFill>
                  <a:schemeClr val="bg1"/>
                </a:solidFill>
              </a:defRPr>
            </a:lvl7pPr>
            <a:lvl8pPr marL="1255713" indent="-184150">
              <a:defRPr sz="1000">
                <a:solidFill>
                  <a:schemeClr val="bg1"/>
                </a:solidFill>
              </a:defRPr>
            </a:lvl8pPr>
            <a:lvl9pPr marL="1438275" indent="-182563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Highlight text here, but no more than what fits in the box!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8268578"/>
      </p:ext>
    </p:extLst>
  </p:cSld>
  <p:clrMapOvr>
    <a:masterClrMapping/>
  </p:clrMapOvr>
  <p:transition spd="med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Highligh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976400" y="1196975"/>
            <a:ext cx="3215600" cy="4103688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773237"/>
            <a:ext cx="6335713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464190" y="4149100"/>
            <a:ext cx="2016279" cy="1945279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00" baseline="0">
                <a:solidFill>
                  <a:schemeClr val="bg1"/>
                </a:solidFill>
              </a:defRPr>
            </a:lvl1pPr>
            <a:lvl2pPr marL="182563" indent="-182563">
              <a:defRPr sz="1400">
                <a:solidFill>
                  <a:schemeClr val="bg1"/>
                </a:solidFill>
              </a:defRPr>
            </a:lvl2pPr>
            <a:lvl3pPr marL="357188" indent="-174625">
              <a:defRPr sz="1200">
                <a:solidFill>
                  <a:schemeClr val="bg1"/>
                </a:solidFill>
              </a:defRPr>
            </a:lvl3pPr>
            <a:lvl4pPr marL="539750" indent="-182563">
              <a:defRPr sz="1200">
                <a:solidFill>
                  <a:schemeClr val="bg1"/>
                </a:solidFill>
              </a:defRPr>
            </a:lvl4pPr>
            <a:lvl5pPr marL="714375" indent="-174625">
              <a:defRPr sz="1100">
                <a:solidFill>
                  <a:schemeClr val="bg1"/>
                </a:solidFill>
              </a:defRPr>
            </a:lvl5pPr>
            <a:lvl6pPr marL="898525" indent="-184150">
              <a:defRPr sz="1000">
                <a:solidFill>
                  <a:schemeClr val="bg1"/>
                </a:solidFill>
              </a:defRPr>
            </a:lvl6pPr>
            <a:lvl7pPr marL="1071563" indent="-173038">
              <a:defRPr sz="1000">
                <a:solidFill>
                  <a:schemeClr val="bg1"/>
                </a:solidFill>
              </a:defRPr>
            </a:lvl7pPr>
            <a:lvl8pPr marL="1255713" indent="-184150">
              <a:defRPr sz="1000">
                <a:solidFill>
                  <a:schemeClr val="bg1"/>
                </a:solidFill>
              </a:defRPr>
            </a:lvl8pPr>
            <a:lvl9pPr marL="1438275" indent="-182563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Highlight text here, but no more than what fits in the box!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22082224"/>
      </p:ext>
    </p:extLst>
  </p:cSld>
  <p:clrMapOvr>
    <a:masterClrMapping/>
  </p:clrMapOvr>
  <p:transition spd="med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180" y="2636890"/>
            <a:ext cx="3960033" cy="34559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92180" y="1196974"/>
            <a:ext cx="3960033" cy="12249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3190" y="260560"/>
            <a:ext cx="6696930" cy="633688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67251699"/>
      </p:ext>
    </p:extLst>
  </p:cSld>
  <p:clrMapOvr>
    <a:masterClrMapping/>
  </p:clrMapOvr>
  <p:transition spd="med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180" y="2636890"/>
            <a:ext cx="3960033" cy="34559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92180" y="1196974"/>
            <a:ext cx="3960033" cy="12249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3190" y="260560"/>
            <a:ext cx="6696930" cy="633688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1295118"/>
      </p:ext>
    </p:extLst>
  </p:cSld>
  <p:clrMapOvr>
    <a:masterClrMapping/>
  </p:clrMapOvr>
  <p:transition spd="med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180" y="2636890"/>
            <a:ext cx="3960033" cy="34559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92180" y="1196974"/>
            <a:ext cx="3960033" cy="12249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3190" y="260560"/>
            <a:ext cx="6696930" cy="633688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2482893"/>
      </p:ext>
    </p:extLst>
  </p:cSld>
  <p:clrMapOvr>
    <a:masterClrMapping/>
  </p:clrMapOvr>
  <p:transition spd="med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180" y="2636890"/>
            <a:ext cx="3960033" cy="34559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92180" y="1196974"/>
            <a:ext cx="3960033" cy="12249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3190" y="260560"/>
            <a:ext cx="6696930" cy="633688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91853487"/>
      </p:ext>
    </p:extLst>
  </p:cSld>
  <p:clrMapOvr>
    <a:masterClrMapping/>
  </p:clrMapOvr>
  <p:transition spd="med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180" y="2636890"/>
            <a:ext cx="3960033" cy="34559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92180" y="1196974"/>
            <a:ext cx="3960033" cy="12249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3190" y="260560"/>
            <a:ext cx="6696930" cy="633688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96819172"/>
      </p:ext>
    </p:extLst>
  </p:cSld>
  <p:clrMapOvr>
    <a:masterClrMapping/>
  </p:clrMapOvr>
  <p:transition spd="med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180" y="2636890"/>
            <a:ext cx="3960033" cy="34559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92180" y="1196974"/>
            <a:ext cx="3960033" cy="12249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3190" y="260560"/>
            <a:ext cx="6696930" cy="633688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89811310"/>
      </p:ext>
    </p:extLst>
  </p:cSld>
  <p:clrMapOvr>
    <a:masterClrMapping/>
  </p:clrMapOvr>
  <p:transition spd="med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180" y="2636890"/>
            <a:ext cx="3960033" cy="34559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92180" y="1196974"/>
            <a:ext cx="3960033" cy="12249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63190" y="260560"/>
            <a:ext cx="6696929" cy="6337090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08270486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48600"/>
            <a:ext cx="6120332" cy="115216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Agenda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839788" y="1916789"/>
            <a:ext cx="6120332" cy="4176035"/>
          </a:xfrm>
        </p:spPr>
        <p:txBody>
          <a:bodyPr/>
          <a:lstStyle>
            <a:lvl1pPr marL="357188" indent="-357188">
              <a:buFont typeface="+mj-lt"/>
              <a:buAutoNum type="arabicPeriod"/>
              <a:defRPr/>
            </a:lvl1pPr>
            <a:lvl2pPr marL="623888" indent="-266700">
              <a:buFont typeface="Arial" panose="020B0604020202020204" pitchFamily="34" charset="0"/>
              <a:buChar char="•"/>
              <a:defRPr sz="1600"/>
            </a:lvl2pPr>
            <a:lvl3pPr marL="898525" indent="-274638">
              <a:defRPr sz="1600"/>
            </a:lvl3pPr>
            <a:lvl4pPr marL="1163638" indent="-265113">
              <a:defRPr sz="1400"/>
            </a:lvl4pPr>
            <a:lvl5pPr marL="1438275" indent="-274638">
              <a:defRPr/>
            </a:lvl5pPr>
            <a:lvl6pPr marL="1438275" indent="0">
              <a:buNone/>
              <a:defRPr/>
            </a:lvl6pPr>
            <a:lvl7pPr marL="1970088" indent="-266700">
              <a:defRPr/>
            </a:lvl7pPr>
            <a:lvl8pPr marL="2244725" indent="-274638">
              <a:defRPr/>
            </a:lvl8pPr>
            <a:lvl9pPr marL="2509838" indent="-265113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/>
            <a:stretch>
              <a:fillRect l="-11" r="-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0123896"/>
      </p:ext>
    </p:extLst>
  </p:cSld>
  <p:clrMapOvr>
    <a:masterClrMapping/>
  </p:clrMapOvr>
  <p:transition spd="med"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773237"/>
            <a:ext cx="5112196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773237"/>
            <a:ext cx="5112197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914081"/>
      </p:ext>
    </p:extLst>
  </p:cSld>
  <p:clrMapOvr>
    <a:masterClrMapping/>
  </p:clrMapOvr>
  <p:transition spd="med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3238"/>
            <a:ext cx="5112192" cy="503602"/>
          </a:xfrm>
        </p:spPr>
        <p:txBody>
          <a:bodyPr anchor="t" anchorCtr="0"/>
          <a:lstStyle>
            <a:lvl1pPr marL="0" indent="0">
              <a:buNone/>
              <a:defRPr sz="1600" b="1" cap="none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76839"/>
            <a:ext cx="5112196" cy="38159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8" y="1773238"/>
            <a:ext cx="5112196" cy="503602"/>
          </a:xfrm>
        </p:spPr>
        <p:txBody>
          <a:bodyPr anchor="t" anchorCtr="0"/>
          <a:lstStyle>
            <a:lvl1pPr marL="0" indent="0">
              <a:buNone/>
              <a:defRPr sz="1600" b="1" cap="none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2276839"/>
            <a:ext cx="5112197" cy="38159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331043"/>
      </p:ext>
    </p:extLst>
  </p:cSld>
  <p:clrMapOvr>
    <a:masterClrMapping/>
  </p:clrMapOvr>
  <p:transition spd="med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3237"/>
            <a:ext cx="10512425" cy="503237"/>
          </a:xfrm>
        </p:spPr>
        <p:txBody>
          <a:bodyPr anchor="t" anchorCtr="0"/>
          <a:lstStyle>
            <a:lvl1pPr marL="0" indent="0">
              <a:buNone/>
              <a:defRPr sz="1600" b="1" cap="none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5373215"/>
            <a:ext cx="10512425" cy="719609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100"/>
            </a:lvl4pPr>
            <a:lvl5pPr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839788" y="2276475"/>
            <a:ext cx="10512426" cy="288131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39788" y="5229200"/>
            <a:ext cx="105124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4823378"/>
      </p:ext>
    </p:extLst>
  </p:cSld>
  <p:clrMapOvr>
    <a:masterClrMapping/>
  </p:clrMapOvr>
  <p:transition spd="med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3237"/>
            <a:ext cx="5112196" cy="503237"/>
          </a:xfrm>
        </p:spPr>
        <p:txBody>
          <a:bodyPr anchor="t" anchorCtr="0"/>
          <a:lstStyle>
            <a:lvl1pPr marL="0" indent="0">
              <a:buNone/>
              <a:defRPr sz="1600" b="1" cap="none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5373215"/>
            <a:ext cx="5112196" cy="719609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100"/>
            </a:lvl4pPr>
            <a:lvl5pPr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773237"/>
            <a:ext cx="5112197" cy="503237"/>
          </a:xfrm>
        </p:spPr>
        <p:txBody>
          <a:bodyPr anchor="t" anchorCtr="0"/>
          <a:lstStyle>
            <a:lvl1pPr marL="0" indent="0">
              <a:buNone/>
              <a:defRPr sz="1600" b="1" cap="none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240016" y="5373215"/>
            <a:ext cx="5112197" cy="719609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100"/>
            </a:lvl4pPr>
            <a:lvl5pPr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839788" y="2276475"/>
            <a:ext cx="5112196" cy="288131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6" name="Chart Placeholder 14"/>
          <p:cNvSpPr>
            <a:spLocks noGrp="1"/>
          </p:cNvSpPr>
          <p:nvPr>
            <p:ph type="chart" sz="quarter" idx="15"/>
          </p:nvPr>
        </p:nvSpPr>
        <p:spPr>
          <a:xfrm>
            <a:off x="6240016" y="2276475"/>
            <a:ext cx="5112197" cy="288131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39788" y="5229200"/>
            <a:ext cx="51121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240017" y="5229200"/>
            <a:ext cx="51121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6391375"/>
      </p:ext>
    </p:extLst>
  </p:cSld>
  <p:clrMapOvr>
    <a:masterClrMapping/>
  </p:clrMapOvr>
  <p:transition spd="med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3238"/>
            <a:ext cx="3383952" cy="503236"/>
          </a:xfrm>
        </p:spPr>
        <p:txBody>
          <a:bodyPr anchor="t" anchorCtr="0"/>
          <a:lstStyle>
            <a:lvl1pPr marL="0" indent="0">
              <a:buNone/>
              <a:defRPr sz="1600" b="1" cap="none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5373216"/>
            <a:ext cx="3383359" cy="719609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100"/>
            </a:lvl4pPr>
            <a:lvl5pPr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67664" y="1773238"/>
            <a:ext cx="3384550" cy="503237"/>
          </a:xfrm>
        </p:spPr>
        <p:txBody>
          <a:bodyPr anchor="t" anchorCtr="0"/>
          <a:lstStyle>
            <a:lvl1pPr marL="0" indent="0">
              <a:buNone/>
              <a:defRPr sz="1600" b="1" cap="none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967664" y="5373215"/>
            <a:ext cx="3384549" cy="719609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100"/>
            </a:lvl4pPr>
            <a:lvl5pPr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839787" y="2276475"/>
            <a:ext cx="3383953" cy="288131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6" name="Chart Placeholder 14"/>
          <p:cNvSpPr>
            <a:spLocks noGrp="1"/>
          </p:cNvSpPr>
          <p:nvPr>
            <p:ph type="chart" sz="quarter" idx="15"/>
          </p:nvPr>
        </p:nvSpPr>
        <p:spPr>
          <a:xfrm>
            <a:off x="7967664" y="2276475"/>
            <a:ext cx="3384550" cy="288131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39788" y="5229200"/>
            <a:ext cx="338395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67663" y="5229200"/>
            <a:ext cx="33845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hart Placeholder 14"/>
          <p:cNvSpPr>
            <a:spLocks noGrp="1"/>
          </p:cNvSpPr>
          <p:nvPr>
            <p:ph type="chart" sz="quarter" idx="16"/>
          </p:nvPr>
        </p:nvSpPr>
        <p:spPr>
          <a:xfrm>
            <a:off x="4367760" y="2276475"/>
            <a:ext cx="3456480" cy="288131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2" name="Text Placeholder 2"/>
          <p:cNvSpPr>
            <a:spLocks noGrp="1"/>
          </p:cNvSpPr>
          <p:nvPr>
            <p:ph type="body" idx="17"/>
          </p:nvPr>
        </p:nvSpPr>
        <p:spPr>
          <a:xfrm>
            <a:off x="4367760" y="1773237"/>
            <a:ext cx="3456480" cy="503237"/>
          </a:xfrm>
        </p:spPr>
        <p:txBody>
          <a:bodyPr anchor="t" anchorCtr="0"/>
          <a:lstStyle>
            <a:lvl1pPr marL="0" indent="0">
              <a:buNone/>
              <a:defRPr sz="1600" b="1" cap="none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8"/>
          </p:nvPr>
        </p:nvSpPr>
        <p:spPr>
          <a:xfrm>
            <a:off x="4367808" y="5373215"/>
            <a:ext cx="3456384" cy="719609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100"/>
            </a:lvl4pPr>
            <a:lvl5pPr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367760" y="5229200"/>
            <a:ext cx="345648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77759142"/>
      </p:ext>
    </p:extLst>
  </p:cSld>
  <p:clrMapOvr>
    <a:masterClrMapping/>
  </p:clrMapOvr>
  <p:transition spd="med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9788" y="1196690"/>
            <a:ext cx="11352212" cy="48961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1380" y="2132820"/>
            <a:ext cx="8209534" cy="553998"/>
          </a:xfrm>
        </p:spPr>
        <p:txBody>
          <a:bodyPr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376795"/>
      </p:ext>
    </p:extLst>
  </p:cSld>
  <p:clrMapOvr>
    <a:masterClrMapping/>
  </p:clrMapOvr>
  <p:transition spd="med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39788" y="1196690"/>
            <a:ext cx="11352212" cy="48961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95749" y="2132820"/>
            <a:ext cx="7056463" cy="553998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5030459"/>
      </p:ext>
    </p:extLst>
  </p:cSld>
  <p:clrMapOvr>
    <a:masterClrMapping/>
  </p:clrMapOvr>
  <p:transition spd="med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Cus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39788" y="1196975"/>
            <a:ext cx="11352212" cy="4895850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1380" y="2132820"/>
            <a:ext cx="8209534" cy="553998"/>
          </a:xfrm>
        </p:spPr>
        <p:txBody>
          <a:bodyPr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348492"/>
      </p:ext>
    </p:extLst>
  </p:cSld>
  <p:clrMapOvr>
    <a:masterClrMapping/>
  </p:clrMapOvr>
  <p:transition spd="med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Cus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39788" y="1196975"/>
            <a:ext cx="11352212" cy="4895850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95749" y="2132820"/>
            <a:ext cx="7056463" cy="553998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357537"/>
      </p:ext>
    </p:extLst>
  </p:cSld>
  <p:clrMapOvr>
    <a:masterClrMapping/>
  </p:clrMapOvr>
  <p:transition spd="med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Full Image 1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270" y="1773238"/>
            <a:ext cx="10512943" cy="553998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4840764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48600"/>
            <a:ext cx="6120332" cy="115216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Agenda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839788" y="1916789"/>
            <a:ext cx="6120332" cy="4176035"/>
          </a:xfrm>
        </p:spPr>
        <p:txBody>
          <a:bodyPr/>
          <a:lstStyle>
            <a:lvl1pPr marL="357188" indent="-357188">
              <a:buFont typeface="+mj-lt"/>
              <a:buAutoNum type="arabicPeriod"/>
              <a:defRPr/>
            </a:lvl1pPr>
            <a:lvl2pPr marL="623888" indent="-266700">
              <a:buFont typeface="Arial" panose="020B0604020202020204" pitchFamily="34" charset="0"/>
              <a:buChar char="•"/>
              <a:defRPr sz="1600"/>
            </a:lvl2pPr>
            <a:lvl3pPr marL="898525" indent="-274638">
              <a:defRPr sz="1600"/>
            </a:lvl3pPr>
            <a:lvl4pPr marL="1163638" indent="-265113">
              <a:defRPr sz="1400"/>
            </a:lvl4pPr>
            <a:lvl5pPr marL="1438275" indent="-274638">
              <a:defRPr/>
            </a:lvl5pPr>
            <a:lvl6pPr marL="1438275" indent="0">
              <a:buNone/>
              <a:defRPr/>
            </a:lvl6pPr>
            <a:lvl7pPr marL="1970088" indent="-266700">
              <a:defRPr/>
            </a:lvl7pPr>
            <a:lvl8pPr marL="2244725" indent="-274638">
              <a:defRPr/>
            </a:lvl8pPr>
            <a:lvl9pPr marL="2509838" indent="-265113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/>
            <a:stretch>
              <a:fillRect l="-11" r="-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4794145"/>
      </p:ext>
    </p:extLst>
  </p:cSld>
  <p:clrMapOvr>
    <a:masterClrMapping/>
  </p:clrMapOvr>
  <p:transition spd="med"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Full Image 2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270" y="1773238"/>
            <a:ext cx="10512943" cy="553998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42437"/>
      </p:ext>
    </p:extLst>
  </p:cSld>
  <p:clrMapOvr>
    <a:masterClrMapping/>
  </p:clrMapOvr>
  <p:transition spd="med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Full Image 3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270" y="1773238"/>
            <a:ext cx="10512943" cy="553998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7019705"/>
      </p:ext>
    </p:extLst>
  </p:cSld>
  <p:clrMapOvr>
    <a:masterClrMapping/>
  </p:clrMapOvr>
  <p:transition spd="med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Full Image 4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270" y="1773238"/>
            <a:ext cx="10512943" cy="553998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2638980"/>
      </p:ext>
    </p:extLst>
  </p:cSld>
  <p:clrMapOvr>
    <a:masterClrMapping/>
  </p:clrMapOvr>
  <p:transition spd="med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Full Image 5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270" y="1773238"/>
            <a:ext cx="10512943" cy="553998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54063"/>
      </p:ext>
    </p:extLst>
  </p:cSld>
  <p:clrMapOvr>
    <a:masterClrMapping/>
  </p:clrMapOvr>
  <p:transition spd="med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Full Image 7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270" y="1773238"/>
            <a:ext cx="10512943" cy="553998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1032220"/>
      </p:ext>
    </p:extLst>
  </p:cSld>
  <p:clrMapOvr>
    <a:masterClrMapping/>
  </p:clrMapOvr>
  <p:transition spd="med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Full Imag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288797" y="476250"/>
                </a:moveTo>
                <a:lnTo>
                  <a:pt x="6285339" y="476415"/>
                </a:lnTo>
                <a:lnTo>
                  <a:pt x="6283610" y="476415"/>
                </a:lnTo>
                <a:lnTo>
                  <a:pt x="6281964" y="476497"/>
                </a:lnTo>
                <a:lnTo>
                  <a:pt x="6278836" y="476909"/>
                </a:lnTo>
                <a:lnTo>
                  <a:pt x="6275872" y="477239"/>
                </a:lnTo>
                <a:lnTo>
                  <a:pt x="6272991" y="477815"/>
                </a:lnTo>
                <a:lnTo>
                  <a:pt x="6270274" y="478557"/>
                </a:lnTo>
                <a:lnTo>
                  <a:pt x="6267558" y="479298"/>
                </a:lnTo>
                <a:lnTo>
                  <a:pt x="6266323" y="479710"/>
                </a:lnTo>
                <a:lnTo>
                  <a:pt x="6265006" y="480369"/>
                </a:lnTo>
                <a:lnTo>
                  <a:pt x="6262701" y="481440"/>
                </a:lnTo>
                <a:lnTo>
                  <a:pt x="6260313" y="482758"/>
                </a:lnTo>
                <a:lnTo>
                  <a:pt x="6259243" y="483417"/>
                </a:lnTo>
                <a:lnTo>
                  <a:pt x="6258008" y="484159"/>
                </a:lnTo>
                <a:lnTo>
                  <a:pt x="6256938" y="484900"/>
                </a:lnTo>
                <a:lnTo>
                  <a:pt x="6255868" y="485724"/>
                </a:lnTo>
                <a:lnTo>
                  <a:pt x="6254798" y="486548"/>
                </a:lnTo>
                <a:lnTo>
                  <a:pt x="6253728" y="487536"/>
                </a:lnTo>
                <a:lnTo>
                  <a:pt x="6251669" y="489431"/>
                </a:lnTo>
                <a:lnTo>
                  <a:pt x="6250599" y="490337"/>
                </a:lnTo>
                <a:lnTo>
                  <a:pt x="6249694" y="491408"/>
                </a:lnTo>
                <a:lnTo>
                  <a:pt x="6248624" y="492644"/>
                </a:lnTo>
                <a:lnTo>
                  <a:pt x="6247636" y="493797"/>
                </a:lnTo>
                <a:lnTo>
                  <a:pt x="6189764" y="561843"/>
                </a:lnTo>
                <a:lnTo>
                  <a:pt x="6186306" y="565138"/>
                </a:lnTo>
                <a:lnTo>
                  <a:pt x="6184824" y="566538"/>
                </a:lnTo>
                <a:lnTo>
                  <a:pt x="6183425" y="567774"/>
                </a:lnTo>
                <a:lnTo>
                  <a:pt x="6182108" y="568845"/>
                </a:lnTo>
                <a:lnTo>
                  <a:pt x="6180791" y="569669"/>
                </a:lnTo>
                <a:lnTo>
                  <a:pt x="6180214" y="570163"/>
                </a:lnTo>
                <a:lnTo>
                  <a:pt x="6179473" y="570493"/>
                </a:lnTo>
                <a:lnTo>
                  <a:pt x="6178156" y="571069"/>
                </a:lnTo>
                <a:lnTo>
                  <a:pt x="6176757" y="571564"/>
                </a:lnTo>
                <a:lnTo>
                  <a:pt x="6175193" y="571975"/>
                </a:lnTo>
                <a:lnTo>
                  <a:pt x="6173382" y="572223"/>
                </a:lnTo>
                <a:lnTo>
                  <a:pt x="6171488" y="572387"/>
                </a:lnTo>
                <a:lnTo>
                  <a:pt x="6169348" y="572552"/>
                </a:lnTo>
                <a:lnTo>
                  <a:pt x="6168278" y="572552"/>
                </a:lnTo>
                <a:lnTo>
                  <a:pt x="6166960" y="572552"/>
                </a:lnTo>
                <a:lnTo>
                  <a:pt x="6164244" y="572634"/>
                </a:lnTo>
                <a:lnTo>
                  <a:pt x="6161280" y="572634"/>
                </a:lnTo>
                <a:lnTo>
                  <a:pt x="6088343" y="572634"/>
                </a:lnTo>
                <a:lnTo>
                  <a:pt x="6015406" y="572634"/>
                </a:lnTo>
                <a:lnTo>
                  <a:pt x="5942469" y="572634"/>
                </a:lnTo>
                <a:lnTo>
                  <a:pt x="5869532" y="572634"/>
                </a:lnTo>
                <a:lnTo>
                  <a:pt x="5864675" y="572799"/>
                </a:lnTo>
                <a:lnTo>
                  <a:pt x="5860148" y="572882"/>
                </a:lnTo>
                <a:lnTo>
                  <a:pt x="5857925" y="573046"/>
                </a:lnTo>
                <a:lnTo>
                  <a:pt x="5855949" y="573129"/>
                </a:lnTo>
                <a:lnTo>
                  <a:pt x="5852163" y="573458"/>
                </a:lnTo>
                <a:lnTo>
                  <a:pt x="5848540" y="574117"/>
                </a:lnTo>
                <a:lnTo>
                  <a:pt x="5846894" y="574365"/>
                </a:lnTo>
                <a:lnTo>
                  <a:pt x="5845330" y="574694"/>
                </a:lnTo>
                <a:lnTo>
                  <a:pt x="5843766" y="575023"/>
                </a:lnTo>
                <a:lnTo>
                  <a:pt x="5842202" y="575435"/>
                </a:lnTo>
                <a:lnTo>
                  <a:pt x="5840802" y="575847"/>
                </a:lnTo>
                <a:lnTo>
                  <a:pt x="5839403" y="576341"/>
                </a:lnTo>
                <a:lnTo>
                  <a:pt x="5838086" y="576836"/>
                </a:lnTo>
                <a:lnTo>
                  <a:pt x="5836768" y="577330"/>
                </a:lnTo>
                <a:lnTo>
                  <a:pt x="5835451" y="577907"/>
                </a:lnTo>
                <a:lnTo>
                  <a:pt x="5834216" y="578483"/>
                </a:lnTo>
                <a:lnTo>
                  <a:pt x="5831747" y="579801"/>
                </a:lnTo>
                <a:lnTo>
                  <a:pt x="5829524" y="581284"/>
                </a:lnTo>
                <a:lnTo>
                  <a:pt x="5828289" y="582108"/>
                </a:lnTo>
                <a:lnTo>
                  <a:pt x="5827219" y="582767"/>
                </a:lnTo>
                <a:lnTo>
                  <a:pt x="5824996" y="584580"/>
                </a:lnTo>
                <a:lnTo>
                  <a:pt x="5822691" y="586474"/>
                </a:lnTo>
                <a:lnTo>
                  <a:pt x="5820304" y="588616"/>
                </a:lnTo>
                <a:lnTo>
                  <a:pt x="5788610" y="620250"/>
                </a:lnTo>
                <a:lnTo>
                  <a:pt x="5818493" y="620250"/>
                </a:lnTo>
                <a:lnTo>
                  <a:pt x="5913410" y="620250"/>
                </a:lnTo>
                <a:lnTo>
                  <a:pt x="5976880" y="620250"/>
                </a:lnTo>
                <a:lnTo>
                  <a:pt x="6040432" y="620250"/>
                </a:lnTo>
                <a:lnTo>
                  <a:pt x="6103902" y="620250"/>
                </a:lnTo>
                <a:lnTo>
                  <a:pt x="6167537" y="620250"/>
                </a:lnTo>
                <a:lnTo>
                  <a:pt x="6171817" y="620250"/>
                </a:lnTo>
                <a:lnTo>
                  <a:pt x="6173876" y="620168"/>
                </a:lnTo>
                <a:lnTo>
                  <a:pt x="6175934" y="620003"/>
                </a:lnTo>
                <a:lnTo>
                  <a:pt x="6179638" y="619756"/>
                </a:lnTo>
                <a:lnTo>
                  <a:pt x="6183178" y="619261"/>
                </a:lnTo>
                <a:lnTo>
                  <a:pt x="6186553" y="618850"/>
                </a:lnTo>
                <a:lnTo>
                  <a:pt x="6188035" y="618438"/>
                </a:lnTo>
                <a:lnTo>
                  <a:pt x="6188858" y="618190"/>
                </a:lnTo>
                <a:lnTo>
                  <a:pt x="6189599" y="618108"/>
                </a:lnTo>
                <a:lnTo>
                  <a:pt x="6191163" y="617614"/>
                </a:lnTo>
                <a:lnTo>
                  <a:pt x="6192563" y="617120"/>
                </a:lnTo>
                <a:lnTo>
                  <a:pt x="6194044" y="616708"/>
                </a:lnTo>
                <a:lnTo>
                  <a:pt x="6195444" y="616213"/>
                </a:lnTo>
                <a:lnTo>
                  <a:pt x="6196761" y="615637"/>
                </a:lnTo>
                <a:lnTo>
                  <a:pt x="6198078" y="614978"/>
                </a:lnTo>
                <a:lnTo>
                  <a:pt x="6199395" y="614319"/>
                </a:lnTo>
                <a:lnTo>
                  <a:pt x="6200712" y="613577"/>
                </a:lnTo>
                <a:lnTo>
                  <a:pt x="6201865" y="612836"/>
                </a:lnTo>
                <a:lnTo>
                  <a:pt x="6203182" y="612012"/>
                </a:lnTo>
                <a:lnTo>
                  <a:pt x="6204417" y="611188"/>
                </a:lnTo>
                <a:lnTo>
                  <a:pt x="6205569" y="610200"/>
                </a:lnTo>
                <a:lnTo>
                  <a:pt x="6207957" y="608305"/>
                </a:lnTo>
                <a:lnTo>
                  <a:pt x="6209191" y="607234"/>
                </a:lnTo>
                <a:lnTo>
                  <a:pt x="6210344" y="606081"/>
                </a:lnTo>
                <a:lnTo>
                  <a:pt x="6212731" y="603692"/>
                </a:lnTo>
                <a:lnTo>
                  <a:pt x="6213884" y="602456"/>
                </a:lnTo>
                <a:lnTo>
                  <a:pt x="6215119" y="601055"/>
                </a:lnTo>
                <a:lnTo>
                  <a:pt x="6235864" y="575765"/>
                </a:lnTo>
                <a:lnTo>
                  <a:pt x="6280400" y="575765"/>
                </a:lnTo>
                <a:lnTo>
                  <a:pt x="6282046" y="575765"/>
                </a:lnTo>
                <a:lnTo>
                  <a:pt x="6283775" y="575683"/>
                </a:lnTo>
                <a:lnTo>
                  <a:pt x="6285339" y="575518"/>
                </a:lnTo>
                <a:lnTo>
                  <a:pt x="6286821" y="575435"/>
                </a:lnTo>
                <a:lnTo>
                  <a:pt x="6288385" y="575271"/>
                </a:lnTo>
                <a:lnTo>
                  <a:pt x="6289867" y="575023"/>
                </a:lnTo>
                <a:lnTo>
                  <a:pt x="6292666" y="574529"/>
                </a:lnTo>
                <a:lnTo>
                  <a:pt x="6295547" y="573952"/>
                </a:lnTo>
                <a:lnTo>
                  <a:pt x="6296864" y="573458"/>
                </a:lnTo>
                <a:lnTo>
                  <a:pt x="6298181" y="573129"/>
                </a:lnTo>
                <a:lnTo>
                  <a:pt x="6300651" y="572223"/>
                </a:lnTo>
                <a:lnTo>
                  <a:pt x="6303203" y="571069"/>
                </a:lnTo>
                <a:lnTo>
                  <a:pt x="6305425" y="569998"/>
                </a:lnTo>
                <a:lnTo>
                  <a:pt x="6307730" y="568763"/>
                </a:lnTo>
                <a:lnTo>
                  <a:pt x="6308883" y="568021"/>
                </a:lnTo>
                <a:lnTo>
                  <a:pt x="6309953" y="567280"/>
                </a:lnTo>
                <a:lnTo>
                  <a:pt x="6312094" y="565632"/>
                </a:lnTo>
                <a:lnTo>
                  <a:pt x="6314152" y="563985"/>
                </a:lnTo>
                <a:lnTo>
                  <a:pt x="6316292" y="562172"/>
                </a:lnTo>
                <a:lnTo>
                  <a:pt x="6318185" y="560277"/>
                </a:lnTo>
                <a:lnTo>
                  <a:pt x="6320243" y="558218"/>
                </a:lnTo>
                <a:lnTo>
                  <a:pt x="6335720" y="539518"/>
                </a:lnTo>
                <a:lnTo>
                  <a:pt x="6258255" y="539518"/>
                </a:lnTo>
                <a:lnTo>
                  <a:pt x="6264347" y="532104"/>
                </a:lnTo>
                <a:lnTo>
                  <a:pt x="6268628" y="526831"/>
                </a:lnTo>
                <a:lnTo>
                  <a:pt x="6271097" y="523866"/>
                </a:lnTo>
                <a:lnTo>
                  <a:pt x="6271838" y="523042"/>
                </a:lnTo>
                <a:lnTo>
                  <a:pt x="6272579" y="522465"/>
                </a:lnTo>
                <a:lnTo>
                  <a:pt x="6273238" y="521971"/>
                </a:lnTo>
                <a:lnTo>
                  <a:pt x="6274061" y="521477"/>
                </a:lnTo>
                <a:lnTo>
                  <a:pt x="6274966" y="521229"/>
                </a:lnTo>
                <a:lnTo>
                  <a:pt x="6275872" y="520982"/>
                </a:lnTo>
                <a:lnTo>
                  <a:pt x="6276942" y="520900"/>
                </a:lnTo>
                <a:lnTo>
                  <a:pt x="6278259" y="520900"/>
                </a:lnTo>
                <a:lnTo>
                  <a:pt x="6338107" y="520900"/>
                </a:lnTo>
                <a:lnTo>
                  <a:pt x="6341400" y="520735"/>
                </a:lnTo>
                <a:lnTo>
                  <a:pt x="6344611" y="520653"/>
                </a:lnTo>
                <a:lnTo>
                  <a:pt x="6346175" y="520570"/>
                </a:lnTo>
                <a:lnTo>
                  <a:pt x="6347739" y="520323"/>
                </a:lnTo>
                <a:lnTo>
                  <a:pt x="6349385" y="520158"/>
                </a:lnTo>
                <a:lnTo>
                  <a:pt x="6350949" y="519911"/>
                </a:lnTo>
                <a:lnTo>
                  <a:pt x="6353913" y="519499"/>
                </a:lnTo>
                <a:lnTo>
                  <a:pt x="6356959" y="518758"/>
                </a:lnTo>
                <a:lnTo>
                  <a:pt x="6359922" y="517934"/>
                </a:lnTo>
                <a:lnTo>
                  <a:pt x="6361322" y="517440"/>
                </a:lnTo>
                <a:lnTo>
                  <a:pt x="6362804" y="516946"/>
                </a:lnTo>
                <a:lnTo>
                  <a:pt x="6365520" y="515792"/>
                </a:lnTo>
                <a:lnTo>
                  <a:pt x="6366837" y="515133"/>
                </a:lnTo>
                <a:lnTo>
                  <a:pt x="6368237" y="514474"/>
                </a:lnTo>
                <a:lnTo>
                  <a:pt x="6369554" y="513733"/>
                </a:lnTo>
                <a:lnTo>
                  <a:pt x="6370871" y="512909"/>
                </a:lnTo>
                <a:lnTo>
                  <a:pt x="6372188" y="512085"/>
                </a:lnTo>
                <a:lnTo>
                  <a:pt x="6373505" y="511262"/>
                </a:lnTo>
                <a:lnTo>
                  <a:pt x="6375975" y="509367"/>
                </a:lnTo>
                <a:lnTo>
                  <a:pt x="6377210" y="508213"/>
                </a:lnTo>
                <a:lnTo>
                  <a:pt x="6378362" y="507142"/>
                </a:lnTo>
                <a:lnTo>
                  <a:pt x="6379597" y="506072"/>
                </a:lnTo>
                <a:lnTo>
                  <a:pt x="6380750" y="504918"/>
                </a:lnTo>
                <a:lnTo>
                  <a:pt x="6381985" y="503600"/>
                </a:lnTo>
                <a:lnTo>
                  <a:pt x="6383137" y="502282"/>
                </a:lnTo>
                <a:lnTo>
                  <a:pt x="6403388" y="476250"/>
                </a:lnTo>
                <a:lnTo>
                  <a:pt x="6346092" y="476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270" y="1773238"/>
            <a:ext cx="10512943" cy="553998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3723381"/>
      </p:ext>
    </p:extLst>
  </p:cSld>
  <p:clrMapOvr>
    <a:masterClrMapping/>
  </p:clrMapOvr>
  <p:transition spd="med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43"/>
          </p:nvPr>
        </p:nvSpPr>
        <p:spPr>
          <a:xfrm>
            <a:off x="839270" y="1773238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44"/>
          </p:nvPr>
        </p:nvSpPr>
        <p:spPr>
          <a:xfrm>
            <a:off x="5159870" y="1773238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45"/>
          </p:nvPr>
        </p:nvSpPr>
        <p:spPr>
          <a:xfrm>
            <a:off x="2999570" y="1773238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46"/>
          </p:nvPr>
        </p:nvSpPr>
        <p:spPr>
          <a:xfrm>
            <a:off x="7320170" y="1773238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Picture Placeholder 8"/>
          <p:cNvSpPr>
            <a:spLocks noGrp="1"/>
          </p:cNvSpPr>
          <p:nvPr>
            <p:ph type="pic" sz="quarter" idx="47"/>
          </p:nvPr>
        </p:nvSpPr>
        <p:spPr>
          <a:xfrm>
            <a:off x="9480470" y="1773238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48"/>
          </p:nvPr>
        </p:nvSpPr>
        <p:spPr>
          <a:xfrm>
            <a:off x="839788" y="3213100"/>
            <a:ext cx="1871662" cy="57595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6" name="Text Placeholder 34"/>
          <p:cNvSpPr>
            <a:spLocks noGrp="1"/>
          </p:cNvSpPr>
          <p:nvPr>
            <p:ph type="body" sz="quarter" idx="49"/>
          </p:nvPr>
        </p:nvSpPr>
        <p:spPr>
          <a:xfrm>
            <a:off x="3000374" y="3213100"/>
            <a:ext cx="1871489" cy="57595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50"/>
          </p:nvPr>
        </p:nvSpPr>
        <p:spPr>
          <a:xfrm>
            <a:off x="5159374" y="3213100"/>
            <a:ext cx="1873251" cy="57595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34"/>
          <p:cNvSpPr>
            <a:spLocks noGrp="1"/>
          </p:cNvSpPr>
          <p:nvPr>
            <p:ph type="body" sz="quarter" idx="51"/>
          </p:nvPr>
        </p:nvSpPr>
        <p:spPr>
          <a:xfrm>
            <a:off x="7320136" y="3213100"/>
            <a:ext cx="1871489" cy="57595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34"/>
          <p:cNvSpPr>
            <a:spLocks noGrp="1"/>
          </p:cNvSpPr>
          <p:nvPr>
            <p:ph type="body" sz="quarter" idx="52"/>
          </p:nvPr>
        </p:nvSpPr>
        <p:spPr>
          <a:xfrm>
            <a:off x="9480550" y="3213100"/>
            <a:ext cx="1871663" cy="57595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Text Placeholder 34"/>
          <p:cNvSpPr>
            <a:spLocks noGrp="1"/>
          </p:cNvSpPr>
          <p:nvPr>
            <p:ph type="body" sz="quarter" idx="53"/>
          </p:nvPr>
        </p:nvSpPr>
        <p:spPr>
          <a:xfrm>
            <a:off x="839788" y="5516875"/>
            <a:ext cx="1871662" cy="57595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34"/>
          <p:cNvSpPr>
            <a:spLocks noGrp="1"/>
          </p:cNvSpPr>
          <p:nvPr>
            <p:ph type="body" sz="quarter" idx="54"/>
          </p:nvPr>
        </p:nvSpPr>
        <p:spPr>
          <a:xfrm>
            <a:off x="3000374" y="5516875"/>
            <a:ext cx="1871489" cy="57595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ext Placeholder 34"/>
          <p:cNvSpPr>
            <a:spLocks noGrp="1"/>
          </p:cNvSpPr>
          <p:nvPr>
            <p:ph type="body" sz="quarter" idx="55"/>
          </p:nvPr>
        </p:nvSpPr>
        <p:spPr>
          <a:xfrm>
            <a:off x="5159374" y="5516875"/>
            <a:ext cx="1873251" cy="57595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Text Placeholder 34"/>
          <p:cNvSpPr>
            <a:spLocks noGrp="1"/>
          </p:cNvSpPr>
          <p:nvPr>
            <p:ph type="body" sz="quarter" idx="56"/>
          </p:nvPr>
        </p:nvSpPr>
        <p:spPr>
          <a:xfrm>
            <a:off x="7320136" y="5516875"/>
            <a:ext cx="1871489" cy="57595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34"/>
          <p:cNvSpPr>
            <a:spLocks noGrp="1"/>
          </p:cNvSpPr>
          <p:nvPr>
            <p:ph type="body" sz="quarter" idx="57"/>
          </p:nvPr>
        </p:nvSpPr>
        <p:spPr>
          <a:xfrm>
            <a:off x="9480550" y="5516875"/>
            <a:ext cx="1871663" cy="57595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8"/>
          <p:cNvSpPr>
            <a:spLocks noGrp="1"/>
          </p:cNvSpPr>
          <p:nvPr>
            <p:ph type="pic" sz="quarter" idx="58"/>
          </p:nvPr>
        </p:nvSpPr>
        <p:spPr>
          <a:xfrm>
            <a:off x="839270" y="4077090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1" name="Picture Placeholder 8"/>
          <p:cNvSpPr>
            <a:spLocks noGrp="1"/>
          </p:cNvSpPr>
          <p:nvPr>
            <p:ph type="pic" sz="quarter" idx="59"/>
          </p:nvPr>
        </p:nvSpPr>
        <p:spPr>
          <a:xfrm>
            <a:off x="5159870" y="4077090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8"/>
          <p:cNvSpPr>
            <a:spLocks noGrp="1"/>
          </p:cNvSpPr>
          <p:nvPr>
            <p:ph type="pic" sz="quarter" idx="60"/>
          </p:nvPr>
        </p:nvSpPr>
        <p:spPr>
          <a:xfrm>
            <a:off x="2999570" y="4077090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3" name="Picture Placeholder 8"/>
          <p:cNvSpPr>
            <a:spLocks noGrp="1"/>
          </p:cNvSpPr>
          <p:nvPr>
            <p:ph type="pic" sz="quarter" idx="61"/>
          </p:nvPr>
        </p:nvSpPr>
        <p:spPr>
          <a:xfrm>
            <a:off x="7320170" y="4077090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4" name="Picture Placeholder 8"/>
          <p:cNvSpPr>
            <a:spLocks noGrp="1"/>
          </p:cNvSpPr>
          <p:nvPr>
            <p:ph type="pic" sz="quarter" idx="62"/>
          </p:nvPr>
        </p:nvSpPr>
        <p:spPr>
          <a:xfrm>
            <a:off x="9480470" y="4077090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5350682"/>
      </p:ext>
    </p:extLst>
  </p:cSld>
  <p:clrMapOvr>
    <a:masterClrMapping/>
  </p:clrMapOvr>
  <p:transition spd="med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pictures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43"/>
          </p:nvPr>
        </p:nvSpPr>
        <p:spPr>
          <a:xfrm>
            <a:off x="839270" y="1760769"/>
            <a:ext cx="1872260" cy="1020141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44"/>
          </p:nvPr>
        </p:nvSpPr>
        <p:spPr>
          <a:xfrm>
            <a:off x="5159870" y="1760769"/>
            <a:ext cx="1872260" cy="1020141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45"/>
          </p:nvPr>
        </p:nvSpPr>
        <p:spPr>
          <a:xfrm>
            <a:off x="2999570" y="1760769"/>
            <a:ext cx="1872260" cy="1020141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46"/>
          </p:nvPr>
        </p:nvSpPr>
        <p:spPr>
          <a:xfrm>
            <a:off x="7320170" y="1760769"/>
            <a:ext cx="1872260" cy="1020141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Picture Placeholder 8"/>
          <p:cNvSpPr>
            <a:spLocks noGrp="1"/>
          </p:cNvSpPr>
          <p:nvPr>
            <p:ph type="pic" sz="quarter" idx="47"/>
          </p:nvPr>
        </p:nvSpPr>
        <p:spPr>
          <a:xfrm>
            <a:off x="9480470" y="1760769"/>
            <a:ext cx="1872260" cy="1020141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48"/>
          </p:nvPr>
        </p:nvSpPr>
        <p:spPr>
          <a:xfrm>
            <a:off x="839788" y="2924930"/>
            <a:ext cx="1871662" cy="86412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6" name="Text Placeholder 34"/>
          <p:cNvSpPr>
            <a:spLocks noGrp="1"/>
          </p:cNvSpPr>
          <p:nvPr>
            <p:ph type="body" sz="quarter" idx="49"/>
          </p:nvPr>
        </p:nvSpPr>
        <p:spPr>
          <a:xfrm>
            <a:off x="3000374" y="2924930"/>
            <a:ext cx="1871489" cy="86412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50"/>
          </p:nvPr>
        </p:nvSpPr>
        <p:spPr>
          <a:xfrm>
            <a:off x="5159374" y="2924930"/>
            <a:ext cx="1873251" cy="86412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34"/>
          <p:cNvSpPr>
            <a:spLocks noGrp="1"/>
          </p:cNvSpPr>
          <p:nvPr>
            <p:ph type="body" sz="quarter" idx="51"/>
          </p:nvPr>
        </p:nvSpPr>
        <p:spPr>
          <a:xfrm>
            <a:off x="7320136" y="2924930"/>
            <a:ext cx="1871489" cy="86412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34"/>
          <p:cNvSpPr>
            <a:spLocks noGrp="1"/>
          </p:cNvSpPr>
          <p:nvPr>
            <p:ph type="body" sz="quarter" idx="52"/>
          </p:nvPr>
        </p:nvSpPr>
        <p:spPr>
          <a:xfrm>
            <a:off x="9480550" y="2924930"/>
            <a:ext cx="1871663" cy="86412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Picture Placeholder 8"/>
          <p:cNvSpPr>
            <a:spLocks noGrp="1"/>
          </p:cNvSpPr>
          <p:nvPr>
            <p:ph type="pic" sz="quarter" idx="53"/>
          </p:nvPr>
        </p:nvSpPr>
        <p:spPr>
          <a:xfrm>
            <a:off x="839270" y="4065089"/>
            <a:ext cx="1872260" cy="1020141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1" name="Picture Placeholder 8"/>
          <p:cNvSpPr>
            <a:spLocks noGrp="1"/>
          </p:cNvSpPr>
          <p:nvPr>
            <p:ph type="pic" sz="quarter" idx="54"/>
          </p:nvPr>
        </p:nvSpPr>
        <p:spPr>
          <a:xfrm>
            <a:off x="5159870" y="4065089"/>
            <a:ext cx="1872260" cy="1020141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2" name="Picture Placeholder 8"/>
          <p:cNvSpPr>
            <a:spLocks noGrp="1"/>
          </p:cNvSpPr>
          <p:nvPr>
            <p:ph type="pic" sz="quarter" idx="55"/>
          </p:nvPr>
        </p:nvSpPr>
        <p:spPr>
          <a:xfrm>
            <a:off x="2999570" y="4065089"/>
            <a:ext cx="1872260" cy="1020141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3" name="Picture Placeholder 8"/>
          <p:cNvSpPr>
            <a:spLocks noGrp="1"/>
          </p:cNvSpPr>
          <p:nvPr>
            <p:ph type="pic" sz="quarter" idx="56"/>
          </p:nvPr>
        </p:nvSpPr>
        <p:spPr>
          <a:xfrm>
            <a:off x="7320170" y="4065089"/>
            <a:ext cx="1872260" cy="1020141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4" name="Picture Placeholder 8"/>
          <p:cNvSpPr>
            <a:spLocks noGrp="1"/>
          </p:cNvSpPr>
          <p:nvPr>
            <p:ph type="pic" sz="quarter" idx="57"/>
          </p:nvPr>
        </p:nvSpPr>
        <p:spPr>
          <a:xfrm>
            <a:off x="9480470" y="4065089"/>
            <a:ext cx="1872260" cy="1020141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0" name="Text Placeholder 34"/>
          <p:cNvSpPr>
            <a:spLocks noGrp="1"/>
          </p:cNvSpPr>
          <p:nvPr>
            <p:ph type="body" sz="quarter" idx="58"/>
          </p:nvPr>
        </p:nvSpPr>
        <p:spPr>
          <a:xfrm>
            <a:off x="839788" y="5228705"/>
            <a:ext cx="1871662" cy="86412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1" name="Text Placeholder 34"/>
          <p:cNvSpPr>
            <a:spLocks noGrp="1"/>
          </p:cNvSpPr>
          <p:nvPr>
            <p:ph type="body" sz="quarter" idx="59"/>
          </p:nvPr>
        </p:nvSpPr>
        <p:spPr>
          <a:xfrm>
            <a:off x="3000374" y="5228705"/>
            <a:ext cx="1871489" cy="86412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Text Placeholder 34"/>
          <p:cNvSpPr>
            <a:spLocks noGrp="1"/>
          </p:cNvSpPr>
          <p:nvPr>
            <p:ph type="body" sz="quarter" idx="60"/>
          </p:nvPr>
        </p:nvSpPr>
        <p:spPr>
          <a:xfrm>
            <a:off x="5159374" y="5228705"/>
            <a:ext cx="1873251" cy="86412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3" name="Text Placeholder 34"/>
          <p:cNvSpPr>
            <a:spLocks noGrp="1"/>
          </p:cNvSpPr>
          <p:nvPr>
            <p:ph type="body" sz="quarter" idx="61"/>
          </p:nvPr>
        </p:nvSpPr>
        <p:spPr>
          <a:xfrm>
            <a:off x="7320136" y="5228705"/>
            <a:ext cx="1871489" cy="86412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4" name="Text Placeholder 34"/>
          <p:cNvSpPr>
            <a:spLocks noGrp="1"/>
          </p:cNvSpPr>
          <p:nvPr>
            <p:ph type="body" sz="quarter" idx="62"/>
          </p:nvPr>
        </p:nvSpPr>
        <p:spPr>
          <a:xfrm>
            <a:off x="9480550" y="5228705"/>
            <a:ext cx="1871663" cy="86412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89037289"/>
      </p:ext>
    </p:extLst>
  </p:cSld>
  <p:clrMapOvr>
    <a:masterClrMapping/>
  </p:clrMapOvr>
  <p:transition spd="med">
    <p:fade/>
  </p:transition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839788" y="2276475"/>
            <a:ext cx="1871662" cy="165659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159374" y="2276475"/>
            <a:ext cx="1873251" cy="165659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3000374" y="2276475"/>
            <a:ext cx="1871489" cy="165659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320136" y="2276475"/>
            <a:ext cx="1871489" cy="165659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9480550" y="2276475"/>
            <a:ext cx="1871663" cy="165659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38"/>
          </p:nvPr>
        </p:nvSpPr>
        <p:spPr>
          <a:xfrm>
            <a:off x="839788" y="4077090"/>
            <a:ext cx="1871662" cy="122357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34"/>
          <p:cNvSpPr>
            <a:spLocks noGrp="1"/>
          </p:cNvSpPr>
          <p:nvPr>
            <p:ph type="body" sz="quarter" idx="39"/>
          </p:nvPr>
        </p:nvSpPr>
        <p:spPr>
          <a:xfrm>
            <a:off x="3000374" y="4077090"/>
            <a:ext cx="1871489" cy="122357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34"/>
          <p:cNvSpPr>
            <a:spLocks noGrp="1"/>
          </p:cNvSpPr>
          <p:nvPr>
            <p:ph type="body" sz="quarter" idx="40"/>
          </p:nvPr>
        </p:nvSpPr>
        <p:spPr>
          <a:xfrm>
            <a:off x="5159374" y="4077090"/>
            <a:ext cx="1873251" cy="122357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Text Placeholder 34"/>
          <p:cNvSpPr>
            <a:spLocks noGrp="1"/>
          </p:cNvSpPr>
          <p:nvPr>
            <p:ph type="body" sz="quarter" idx="41"/>
          </p:nvPr>
        </p:nvSpPr>
        <p:spPr>
          <a:xfrm>
            <a:off x="7320136" y="4077090"/>
            <a:ext cx="1871489" cy="122357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34"/>
          <p:cNvSpPr>
            <a:spLocks noGrp="1"/>
          </p:cNvSpPr>
          <p:nvPr>
            <p:ph type="body" sz="quarter" idx="42"/>
          </p:nvPr>
        </p:nvSpPr>
        <p:spPr>
          <a:xfrm>
            <a:off x="9480550" y="4077090"/>
            <a:ext cx="1871663" cy="122357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415541"/>
      </p:ext>
    </p:extLst>
  </p:cSld>
  <p:clrMapOvr>
    <a:masterClrMapping/>
  </p:clrMapOvr>
  <p:transition spd="med"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839270" y="2276474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159870" y="2276474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2999570" y="2276474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320170" y="2276474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9480470" y="2276474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38"/>
          </p:nvPr>
        </p:nvSpPr>
        <p:spPr>
          <a:xfrm>
            <a:off x="839788" y="3717040"/>
            <a:ext cx="1871742" cy="158362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34"/>
          <p:cNvSpPr>
            <a:spLocks noGrp="1"/>
          </p:cNvSpPr>
          <p:nvPr>
            <p:ph type="body" sz="quarter" idx="39"/>
          </p:nvPr>
        </p:nvSpPr>
        <p:spPr>
          <a:xfrm>
            <a:off x="2999570" y="3717040"/>
            <a:ext cx="1872260" cy="158362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34"/>
          <p:cNvSpPr>
            <a:spLocks noGrp="1"/>
          </p:cNvSpPr>
          <p:nvPr>
            <p:ph type="body" sz="quarter" idx="40"/>
          </p:nvPr>
        </p:nvSpPr>
        <p:spPr>
          <a:xfrm>
            <a:off x="5159870" y="3717040"/>
            <a:ext cx="1872260" cy="158362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Text Placeholder 34"/>
          <p:cNvSpPr>
            <a:spLocks noGrp="1"/>
          </p:cNvSpPr>
          <p:nvPr>
            <p:ph type="body" sz="quarter" idx="41"/>
          </p:nvPr>
        </p:nvSpPr>
        <p:spPr>
          <a:xfrm>
            <a:off x="7320136" y="3717040"/>
            <a:ext cx="1872294" cy="158362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34"/>
          <p:cNvSpPr>
            <a:spLocks noGrp="1"/>
          </p:cNvSpPr>
          <p:nvPr>
            <p:ph type="body" sz="quarter" idx="42"/>
          </p:nvPr>
        </p:nvSpPr>
        <p:spPr>
          <a:xfrm>
            <a:off x="9480470" y="3717040"/>
            <a:ext cx="1871743" cy="158362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92004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7" y="548600"/>
            <a:ext cx="9001126" cy="115216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Agenda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839787" y="1916791"/>
            <a:ext cx="9001126" cy="4176034"/>
          </a:xfrm>
        </p:spPr>
        <p:txBody>
          <a:bodyPr/>
          <a:lstStyle>
            <a:lvl1pPr marL="357188" indent="-357188">
              <a:buFont typeface="+mj-lt"/>
              <a:buAutoNum type="arabicPeriod"/>
              <a:defRPr/>
            </a:lvl1pPr>
            <a:lvl2pPr marL="623888" indent="-266700">
              <a:buFont typeface="Arial" panose="020B0604020202020204" pitchFamily="34" charset="0"/>
              <a:buChar char="•"/>
              <a:defRPr sz="1600"/>
            </a:lvl2pPr>
            <a:lvl3pPr marL="898525" indent="-274638">
              <a:defRPr sz="1600"/>
            </a:lvl3pPr>
            <a:lvl4pPr marL="1163638" indent="-265113">
              <a:defRPr sz="1400"/>
            </a:lvl4pPr>
            <a:lvl5pPr marL="1438275" indent="-274638">
              <a:defRPr/>
            </a:lvl5pPr>
            <a:lvl6pPr marL="1438275" indent="0">
              <a:buNone/>
              <a:defRPr/>
            </a:lvl6pPr>
            <a:lvl7pPr marL="1970088" indent="-266700">
              <a:defRPr/>
            </a:lvl7pPr>
            <a:lvl8pPr marL="2244725" indent="-274638">
              <a:defRPr/>
            </a:lvl8pPr>
            <a:lvl9pPr marL="2509838" indent="-265113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75593"/>
      </p:ext>
    </p:extLst>
  </p:cSld>
  <p:clrMapOvr>
    <a:masterClrMapping/>
  </p:clrMapOvr>
  <p:transition spd="med"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5301261"/>
            <a:ext cx="5112196" cy="791564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100"/>
            </a:lvl4pPr>
            <a:lvl5pPr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3"/>
          </p:nvPr>
        </p:nvSpPr>
        <p:spPr>
          <a:xfrm>
            <a:off x="6240016" y="5301261"/>
            <a:ext cx="5112197" cy="791564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100"/>
            </a:lvl4pPr>
            <a:lvl5pPr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839788" y="1773238"/>
            <a:ext cx="5112196" cy="3383953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6240016" y="1773238"/>
            <a:ext cx="5112198" cy="3383953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2707625"/>
      </p:ext>
    </p:extLst>
  </p:cSld>
  <p:clrMapOvr>
    <a:masterClrMapping/>
  </p:clrMapOvr>
  <p:transition spd="med">
    <p:fade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2276474"/>
            <a:ext cx="1871662" cy="165659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00" baseline="0">
                <a:solidFill>
                  <a:schemeClr val="bg1"/>
                </a:solidFill>
              </a:defRPr>
            </a:lvl1pPr>
            <a:lvl2pPr marL="182563" indent="-182563">
              <a:defRPr sz="1400">
                <a:solidFill>
                  <a:schemeClr val="bg1"/>
                </a:solidFill>
              </a:defRPr>
            </a:lvl2pPr>
            <a:lvl3pPr marL="357188" indent="-174625">
              <a:defRPr sz="1200">
                <a:solidFill>
                  <a:schemeClr val="bg1"/>
                </a:solidFill>
              </a:defRPr>
            </a:lvl3pPr>
            <a:lvl4pPr marL="539750" indent="-182563">
              <a:defRPr sz="1200">
                <a:solidFill>
                  <a:schemeClr val="bg1"/>
                </a:solidFill>
              </a:defRPr>
            </a:lvl4pPr>
            <a:lvl5pPr marL="714375" indent="-174625">
              <a:defRPr sz="1100">
                <a:solidFill>
                  <a:schemeClr val="bg1"/>
                </a:solidFill>
              </a:defRPr>
            </a:lvl5pPr>
            <a:lvl6pPr marL="898525" indent="-184150">
              <a:defRPr sz="1000">
                <a:solidFill>
                  <a:schemeClr val="bg1"/>
                </a:solidFill>
              </a:defRPr>
            </a:lvl6pPr>
            <a:lvl7pPr marL="1071563" indent="-173038">
              <a:defRPr sz="1000">
                <a:solidFill>
                  <a:schemeClr val="bg1"/>
                </a:solidFill>
              </a:defRPr>
            </a:lvl7pPr>
            <a:lvl8pPr marL="1255713" indent="-184150">
              <a:defRPr sz="1000">
                <a:solidFill>
                  <a:schemeClr val="bg1"/>
                </a:solidFill>
              </a:defRPr>
            </a:lvl8pPr>
            <a:lvl9pPr marL="1438275" indent="-182563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Highlight text here, but no more than what fits in the box!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43" hasCustomPrompt="1"/>
          </p:nvPr>
        </p:nvSpPr>
        <p:spPr>
          <a:xfrm>
            <a:off x="3000374" y="2276474"/>
            <a:ext cx="1871664" cy="165659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00" baseline="0">
                <a:solidFill>
                  <a:schemeClr val="bg1"/>
                </a:solidFill>
              </a:defRPr>
            </a:lvl1pPr>
            <a:lvl2pPr marL="182563" indent="-182563">
              <a:defRPr sz="1400">
                <a:solidFill>
                  <a:schemeClr val="bg1"/>
                </a:solidFill>
              </a:defRPr>
            </a:lvl2pPr>
            <a:lvl3pPr marL="357188" indent="-174625">
              <a:defRPr sz="1200">
                <a:solidFill>
                  <a:schemeClr val="bg1"/>
                </a:solidFill>
              </a:defRPr>
            </a:lvl3pPr>
            <a:lvl4pPr marL="539750" indent="-182563">
              <a:defRPr sz="1200">
                <a:solidFill>
                  <a:schemeClr val="bg1"/>
                </a:solidFill>
              </a:defRPr>
            </a:lvl4pPr>
            <a:lvl5pPr marL="714375" indent="-174625">
              <a:defRPr sz="1100">
                <a:solidFill>
                  <a:schemeClr val="bg1"/>
                </a:solidFill>
              </a:defRPr>
            </a:lvl5pPr>
            <a:lvl6pPr marL="898525" indent="-184150">
              <a:defRPr sz="1000">
                <a:solidFill>
                  <a:schemeClr val="bg1"/>
                </a:solidFill>
              </a:defRPr>
            </a:lvl6pPr>
            <a:lvl7pPr marL="1071563" indent="-173038">
              <a:defRPr sz="1000">
                <a:solidFill>
                  <a:schemeClr val="bg1"/>
                </a:solidFill>
              </a:defRPr>
            </a:lvl7pPr>
            <a:lvl8pPr marL="1255713" indent="-184150">
              <a:defRPr sz="1000">
                <a:solidFill>
                  <a:schemeClr val="bg1"/>
                </a:solidFill>
              </a:defRPr>
            </a:lvl8pPr>
            <a:lvl9pPr marL="1438275" indent="-182563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Highlight text here, but no more than what fits in the box!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44" hasCustomPrompt="1"/>
          </p:nvPr>
        </p:nvSpPr>
        <p:spPr>
          <a:xfrm>
            <a:off x="5159374" y="2276474"/>
            <a:ext cx="1873251" cy="165659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00" baseline="0">
                <a:solidFill>
                  <a:schemeClr val="bg1"/>
                </a:solidFill>
              </a:defRPr>
            </a:lvl1pPr>
            <a:lvl2pPr marL="182563" indent="-182563">
              <a:defRPr sz="1400">
                <a:solidFill>
                  <a:schemeClr val="bg1"/>
                </a:solidFill>
              </a:defRPr>
            </a:lvl2pPr>
            <a:lvl3pPr marL="357188" indent="-174625">
              <a:defRPr sz="1200">
                <a:solidFill>
                  <a:schemeClr val="bg1"/>
                </a:solidFill>
              </a:defRPr>
            </a:lvl3pPr>
            <a:lvl4pPr marL="539750" indent="-182563">
              <a:defRPr sz="1200">
                <a:solidFill>
                  <a:schemeClr val="bg1"/>
                </a:solidFill>
              </a:defRPr>
            </a:lvl4pPr>
            <a:lvl5pPr marL="714375" indent="-174625">
              <a:defRPr sz="1100">
                <a:solidFill>
                  <a:schemeClr val="bg1"/>
                </a:solidFill>
              </a:defRPr>
            </a:lvl5pPr>
            <a:lvl6pPr marL="898525" indent="-184150">
              <a:defRPr sz="1000">
                <a:solidFill>
                  <a:schemeClr val="bg1"/>
                </a:solidFill>
              </a:defRPr>
            </a:lvl6pPr>
            <a:lvl7pPr marL="1071563" indent="-173038">
              <a:defRPr sz="1000">
                <a:solidFill>
                  <a:schemeClr val="bg1"/>
                </a:solidFill>
              </a:defRPr>
            </a:lvl7pPr>
            <a:lvl8pPr marL="1255713" indent="-184150">
              <a:defRPr sz="1000">
                <a:solidFill>
                  <a:schemeClr val="bg1"/>
                </a:solidFill>
              </a:defRPr>
            </a:lvl8pPr>
            <a:lvl9pPr marL="1438275" indent="-182563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Highlight text here, but no more than what fits in the box!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45" hasCustomPrompt="1"/>
          </p:nvPr>
        </p:nvSpPr>
        <p:spPr>
          <a:xfrm>
            <a:off x="7320136" y="2276474"/>
            <a:ext cx="1871489" cy="165659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00" baseline="0">
                <a:solidFill>
                  <a:schemeClr val="bg1"/>
                </a:solidFill>
              </a:defRPr>
            </a:lvl1pPr>
            <a:lvl2pPr marL="182563" indent="-182563">
              <a:defRPr sz="1400">
                <a:solidFill>
                  <a:schemeClr val="bg1"/>
                </a:solidFill>
              </a:defRPr>
            </a:lvl2pPr>
            <a:lvl3pPr marL="357188" indent="-174625">
              <a:defRPr sz="1200">
                <a:solidFill>
                  <a:schemeClr val="bg1"/>
                </a:solidFill>
              </a:defRPr>
            </a:lvl3pPr>
            <a:lvl4pPr marL="539750" indent="-182563">
              <a:defRPr sz="1200">
                <a:solidFill>
                  <a:schemeClr val="bg1"/>
                </a:solidFill>
              </a:defRPr>
            </a:lvl4pPr>
            <a:lvl5pPr marL="714375" indent="-174625">
              <a:defRPr sz="1100">
                <a:solidFill>
                  <a:schemeClr val="bg1"/>
                </a:solidFill>
              </a:defRPr>
            </a:lvl5pPr>
            <a:lvl6pPr marL="898525" indent="-184150">
              <a:defRPr sz="1000">
                <a:solidFill>
                  <a:schemeClr val="bg1"/>
                </a:solidFill>
              </a:defRPr>
            </a:lvl6pPr>
            <a:lvl7pPr marL="1071563" indent="-173038">
              <a:defRPr sz="1000">
                <a:solidFill>
                  <a:schemeClr val="bg1"/>
                </a:solidFill>
              </a:defRPr>
            </a:lvl7pPr>
            <a:lvl8pPr marL="1255713" indent="-184150">
              <a:defRPr sz="1000">
                <a:solidFill>
                  <a:schemeClr val="bg1"/>
                </a:solidFill>
              </a:defRPr>
            </a:lvl8pPr>
            <a:lvl9pPr marL="1438275" indent="-182563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Highlight text here, but no more than what fits in the box!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46" hasCustomPrompt="1"/>
          </p:nvPr>
        </p:nvSpPr>
        <p:spPr>
          <a:xfrm>
            <a:off x="9480550" y="2276474"/>
            <a:ext cx="1871663" cy="165659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00" baseline="0">
                <a:solidFill>
                  <a:schemeClr val="bg1"/>
                </a:solidFill>
              </a:defRPr>
            </a:lvl1pPr>
            <a:lvl2pPr marL="182563" indent="-182563">
              <a:defRPr sz="1400">
                <a:solidFill>
                  <a:schemeClr val="bg1"/>
                </a:solidFill>
              </a:defRPr>
            </a:lvl2pPr>
            <a:lvl3pPr marL="357188" indent="-174625">
              <a:defRPr sz="1200">
                <a:solidFill>
                  <a:schemeClr val="bg1"/>
                </a:solidFill>
              </a:defRPr>
            </a:lvl3pPr>
            <a:lvl4pPr marL="539750" indent="-182563">
              <a:defRPr sz="1200">
                <a:solidFill>
                  <a:schemeClr val="bg1"/>
                </a:solidFill>
              </a:defRPr>
            </a:lvl4pPr>
            <a:lvl5pPr marL="714375" indent="-174625">
              <a:defRPr sz="1100">
                <a:solidFill>
                  <a:schemeClr val="bg1"/>
                </a:solidFill>
              </a:defRPr>
            </a:lvl5pPr>
            <a:lvl6pPr marL="898525" indent="-184150">
              <a:defRPr sz="1000">
                <a:solidFill>
                  <a:schemeClr val="bg1"/>
                </a:solidFill>
              </a:defRPr>
            </a:lvl6pPr>
            <a:lvl7pPr marL="1071563" indent="-173038">
              <a:defRPr sz="1000">
                <a:solidFill>
                  <a:schemeClr val="bg1"/>
                </a:solidFill>
              </a:defRPr>
            </a:lvl7pPr>
            <a:lvl8pPr marL="1255713" indent="-184150">
              <a:defRPr sz="1000">
                <a:solidFill>
                  <a:schemeClr val="bg1"/>
                </a:solidFill>
              </a:defRPr>
            </a:lvl8pPr>
            <a:lvl9pPr marL="1438275" indent="-182563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Highlight text here, but no more than what fits in the box!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5982648"/>
      </p:ext>
    </p:extLst>
  </p:cSld>
  <p:clrMapOvr>
    <a:masterClrMapping/>
  </p:clrMapOvr>
  <p:transition spd="med">
    <p:fade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2276475"/>
            <a:ext cx="1871662" cy="1656595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00" baseline="0">
                <a:solidFill>
                  <a:schemeClr val="bg1"/>
                </a:solidFill>
              </a:defRPr>
            </a:lvl1pPr>
            <a:lvl2pPr marL="182563" indent="-182563">
              <a:defRPr sz="1400">
                <a:solidFill>
                  <a:schemeClr val="bg1"/>
                </a:solidFill>
              </a:defRPr>
            </a:lvl2pPr>
            <a:lvl3pPr marL="357188" indent="-174625">
              <a:defRPr sz="1200">
                <a:solidFill>
                  <a:schemeClr val="bg1"/>
                </a:solidFill>
              </a:defRPr>
            </a:lvl3pPr>
            <a:lvl4pPr marL="539750" indent="-182563">
              <a:defRPr sz="1200">
                <a:solidFill>
                  <a:schemeClr val="bg1"/>
                </a:solidFill>
              </a:defRPr>
            </a:lvl4pPr>
            <a:lvl5pPr marL="714375" indent="-174625">
              <a:defRPr sz="1100">
                <a:solidFill>
                  <a:schemeClr val="bg1"/>
                </a:solidFill>
              </a:defRPr>
            </a:lvl5pPr>
            <a:lvl6pPr marL="898525" indent="-184150">
              <a:defRPr sz="1000">
                <a:solidFill>
                  <a:schemeClr val="bg1"/>
                </a:solidFill>
              </a:defRPr>
            </a:lvl6pPr>
            <a:lvl7pPr marL="1071563" indent="-173038">
              <a:defRPr sz="1000">
                <a:solidFill>
                  <a:schemeClr val="bg1"/>
                </a:solidFill>
              </a:defRPr>
            </a:lvl7pPr>
            <a:lvl8pPr marL="1255713" indent="-184150">
              <a:defRPr sz="1000">
                <a:solidFill>
                  <a:schemeClr val="bg1"/>
                </a:solidFill>
              </a:defRPr>
            </a:lvl8pPr>
            <a:lvl9pPr marL="1438275" indent="-182563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Highlight text here, but no more than what fits in the box!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159374" y="2276475"/>
            <a:ext cx="1873251" cy="165659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3000374" y="2276475"/>
            <a:ext cx="1871489" cy="165659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320136" y="2276475"/>
            <a:ext cx="1871489" cy="165659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9480550" y="2276475"/>
            <a:ext cx="1871663" cy="165659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Text Placeholder 34"/>
          <p:cNvSpPr>
            <a:spLocks noGrp="1"/>
          </p:cNvSpPr>
          <p:nvPr>
            <p:ph type="body" sz="quarter" idx="39"/>
          </p:nvPr>
        </p:nvSpPr>
        <p:spPr>
          <a:xfrm>
            <a:off x="3000375" y="4077090"/>
            <a:ext cx="1871488" cy="122357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4"/>
          <p:cNvSpPr>
            <a:spLocks noGrp="1"/>
          </p:cNvSpPr>
          <p:nvPr>
            <p:ph type="body" sz="quarter" idx="40"/>
          </p:nvPr>
        </p:nvSpPr>
        <p:spPr>
          <a:xfrm>
            <a:off x="5159374" y="4077090"/>
            <a:ext cx="1873251" cy="122357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4"/>
          <p:cNvSpPr>
            <a:spLocks noGrp="1"/>
          </p:cNvSpPr>
          <p:nvPr>
            <p:ph type="body" sz="quarter" idx="41"/>
          </p:nvPr>
        </p:nvSpPr>
        <p:spPr>
          <a:xfrm>
            <a:off x="7320136" y="4077090"/>
            <a:ext cx="1871489" cy="122357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34"/>
          <p:cNvSpPr>
            <a:spLocks noGrp="1"/>
          </p:cNvSpPr>
          <p:nvPr>
            <p:ph type="body" sz="quarter" idx="42"/>
          </p:nvPr>
        </p:nvSpPr>
        <p:spPr>
          <a:xfrm>
            <a:off x="9480550" y="4077090"/>
            <a:ext cx="1871663" cy="122357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82649288"/>
      </p:ext>
    </p:extLst>
  </p:cSld>
  <p:clrMapOvr>
    <a:masterClrMapping/>
  </p:clrMapOvr>
  <p:transition spd="med">
    <p:fade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0840796"/>
      </p:ext>
    </p:extLst>
  </p:cSld>
  <p:clrMapOvr>
    <a:masterClrMapping/>
  </p:clrMapOvr>
  <p:transition spd="med">
    <p:fade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692151"/>
            <a:ext cx="511219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773237"/>
            <a:ext cx="5112196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4533444"/>
      </p:ext>
    </p:extLst>
  </p:cSld>
  <p:clrMapOvr>
    <a:masterClrMapping/>
  </p:clrMapOvr>
  <p:transition spd="med"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692151"/>
            <a:ext cx="10512426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114170"/>
      </p:ext>
    </p:extLst>
  </p:cSld>
  <p:clrMapOvr>
    <a:masterClrMapping/>
  </p:clrMapOvr>
  <p:transition spd="med"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15655"/>
      </p:ext>
    </p:extLst>
  </p:cSld>
  <p:clrMapOvr>
    <a:masterClrMapping/>
  </p:clrMapOvr>
  <p:transition spd="med">
    <p:fade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chedu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"/>
          <p:cNvSpPr>
            <a:spLocks noGrp="1"/>
          </p:cNvSpPr>
          <p:nvPr>
            <p:ph type="body" sz="quarter" idx="91" hasCustomPrompt="1"/>
          </p:nvPr>
        </p:nvSpPr>
        <p:spPr>
          <a:xfrm>
            <a:off x="2855550" y="1484784"/>
            <a:ext cx="1728240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2855550" y="1268760"/>
            <a:ext cx="17282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9912530" y="1268760"/>
            <a:ext cx="1800045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1055300" y="1484784"/>
            <a:ext cx="1800250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4583790" y="1484784"/>
            <a:ext cx="1800250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6384040" y="1484784"/>
            <a:ext cx="1800250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8184290" y="1484784"/>
            <a:ext cx="1728240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9912530" y="1484784"/>
            <a:ext cx="1800045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87" name="Text Placeholder 2"/>
          <p:cNvSpPr>
            <a:spLocks noGrp="1"/>
          </p:cNvSpPr>
          <p:nvPr>
            <p:ph type="body" idx="1"/>
          </p:nvPr>
        </p:nvSpPr>
        <p:spPr>
          <a:xfrm>
            <a:off x="479425" y="476251"/>
            <a:ext cx="10441245" cy="215900"/>
          </a:xfrm>
        </p:spPr>
        <p:txBody>
          <a:bodyPr anchor="b" anchorCtr="0"/>
          <a:lstStyle>
            <a:lvl1pPr marL="0" indent="0">
              <a:buNone/>
              <a:defRPr sz="14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7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055300" y="1929859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1055300" y="2366037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73" hasCustomPrompt="1"/>
          </p:nvPr>
        </p:nvSpPr>
        <p:spPr>
          <a:xfrm>
            <a:off x="4583113" y="3356992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74" hasCustomPrompt="1"/>
          </p:nvPr>
        </p:nvSpPr>
        <p:spPr>
          <a:xfrm>
            <a:off x="2855550" y="3073090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75" hasCustomPrompt="1"/>
          </p:nvPr>
        </p:nvSpPr>
        <p:spPr>
          <a:xfrm>
            <a:off x="6383338" y="4077072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106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4583113" y="3793170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107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8183563" y="4509120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78" hasCustomPrompt="1"/>
          </p:nvPr>
        </p:nvSpPr>
        <p:spPr>
          <a:xfrm>
            <a:off x="6383338" y="4513250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79" hasCustomPrompt="1"/>
          </p:nvPr>
        </p:nvSpPr>
        <p:spPr>
          <a:xfrm>
            <a:off x="2855550" y="2636912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113" name="Text Placeholder 3"/>
          <p:cNvSpPr>
            <a:spLocks noGrp="1"/>
          </p:cNvSpPr>
          <p:nvPr>
            <p:ph type="body" sz="quarter" idx="80" hasCustomPrompt="1"/>
          </p:nvPr>
        </p:nvSpPr>
        <p:spPr>
          <a:xfrm>
            <a:off x="8183563" y="4945298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8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82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3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4" hasCustomPrompt="1"/>
          </p:nvPr>
        </p:nvSpPr>
        <p:spPr>
          <a:xfrm>
            <a:off x="8184290" y="1268760"/>
            <a:ext cx="17282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85" hasCustomPrompt="1"/>
          </p:nvPr>
        </p:nvSpPr>
        <p:spPr>
          <a:xfrm>
            <a:off x="6384040" y="1268760"/>
            <a:ext cx="180025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4583790" y="1268760"/>
            <a:ext cx="180025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1055300" y="1268760"/>
            <a:ext cx="180025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90" hasCustomPrompt="1"/>
          </p:nvPr>
        </p:nvSpPr>
        <p:spPr>
          <a:xfrm>
            <a:off x="479425" y="1268760"/>
            <a:ext cx="575568" cy="216049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[value]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9912530" y="4941168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9912530" y="5377346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26" hasCustomPrompt="1"/>
          </p:nvPr>
        </p:nvSpPr>
        <p:spPr>
          <a:xfrm>
            <a:off x="479425" y="1484783"/>
            <a:ext cx="575563" cy="230457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 anchor="t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27" hasCustomPrompt="1"/>
          </p:nvPr>
        </p:nvSpPr>
        <p:spPr>
          <a:xfrm>
            <a:off x="479425" y="3789363"/>
            <a:ext cx="575562" cy="2303461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 anchor="t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692151"/>
            <a:ext cx="11233150" cy="431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50160237"/>
      </p:ext>
    </p:extLst>
  </p:cSld>
  <p:clrMapOvr>
    <a:masterClrMapping/>
  </p:clrMapOvr>
  <p:transition spd="med">
    <p:fade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chedule A 12mon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"/>
          <p:cNvSpPr>
            <a:spLocks noGrp="1"/>
          </p:cNvSpPr>
          <p:nvPr>
            <p:ph type="body" sz="quarter" idx="91" hasCustomPrompt="1"/>
          </p:nvPr>
        </p:nvSpPr>
        <p:spPr>
          <a:xfrm>
            <a:off x="2855914" y="1484784"/>
            <a:ext cx="863600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1055688" y="1484784"/>
            <a:ext cx="899852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4583114" y="1484784"/>
            <a:ext cx="900112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6384032" y="1484784"/>
            <a:ext cx="899418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8183562" y="1484784"/>
            <a:ext cx="865187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10812463" y="1484784"/>
            <a:ext cx="900112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28" hasCustomPrompt="1"/>
          </p:nvPr>
        </p:nvSpPr>
        <p:spPr>
          <a:xfrm>
            <a:off x="1955540" y="1484784"/>
            <a:ext cx="900373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30" hasCustomPrompt="1"/>
          </p:nvPr>
        </p:nvSpPr>
        <p:spPr>
          <a:xfrm>
            <a:off x="3719513" y="1484784"/>
            <a:ext cx="863601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132" hasCustomPrompt="1"/>
          </p:nvPr>
        </p:nvSpPr>
        <p:spPr>
          <a:xfrm>
            <a:off x="5483225" y="1484784"/>
            <a:ext cx="900113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134" hasCustomPrompt="1"/>
          </p:nvPr>
        </p:nvSpPr>
        <p:spPr>
          <a:xfrm>
            <a:off x="7283449" y="1484784"/>
            <a:ext cx="900113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36" hasCustomPrompt="1"/>
          </p:nvPr>
        </p:nvSpPr>
        <p:spPr>
          <a:xfrm>
            <a:off x="9048750" y="1484784"/>
            <a:ext cx="863600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38" hasCustomPrompt="1"/>
          </p:nvPr>
        </p:nvSpPr>
        <p:spPr>
          <a:xfrm>
            <a:off x="9912350" y="1484784"/>
            <a:ext cx="900113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2855914" y="1268760"/>
            <a:ext cx="86360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0812463" y="1268760"/>
            <a:ext cx="900112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87" name="Text Placeholder 2"/>
          <p:cNvSpPr>
            <a:spLocks noGrp="1"/>
          </p:cNvSpPr>
          <p:nvPr>
            <p:ph type="body" idx="1"/>
          </p:nvPr>
        </p:nvSpPr>
        <p:spPr>
          <a:xfrm>
            <a:off x="479424" y="476251"/>
            <a:ext cx="10441245" cy="215899"/>
          </a:xfrm>
        </p:spPr>
        <p:txBody>
          <a:bodyPr anchor="b" anchorCtr="0"/>
          <a:lstStyle>
            <a:lvl1pPr marL="0" indent="0">
              <a:buNone/>
              <a:defRPr sz="14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8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82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3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4" hasCustomPrompt="1"/>
          </p:nvPr>
        </p:nvSpPr>
        <p:spPr>
          <a:xfrm>
            <a:off x="8183562" y="1268760"/>
            <a:ext cx="865187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85" hasCustomPrompt="1"/>
          </p:nvPr>
        </p:nvSpPr>
        <p:spPr>
          <a:xfrm>
            <a:off x="6384032" y="1268760"/>
            <a:ext cx="899418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4583114" y="1268760"/>
            <a:ext cx="900112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1055688" y="1268760"/>
            <a:ext cx="900112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90" hasCustomPrompt="1"/>
          </p:nvPr>
        </p:nvSpPr>
        <p:spPr>
          <a:xfrm>
            <a:off x="479425" y="1268760"/>
            <a:ext cx="575874" cy="216049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[value]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26" hasCustomPrompt="1"/>
          </p:nvPr>
        </p:nvSpPr>
        <p:spPr>
          <a:xfrm>
            <a:off x="479424" y="1484783"/>
            <a:ext cx="575875" cy="230457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 anchor="t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27" hasCustomPrompt="1"/>
          </p:nvPr>
        </p:nvSpPr>
        <p:spPr>
          <a:xfrm>
            <a:off x="479424" y="3789363"/>
            <a:ext cx="575875" cy="2303461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 anchor="t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29" hasCustomPrompt="1"/>
          </p:nvPr>
        </p:nvSpPr>
        <p:spPr>
          <a:xfrm>
            <a:off x="1955800" y="1268760"/>
            <a:ext cx="900113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3719513" y="1268760"/>
            <a:ext cx="863601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33" hasCustomPrompt="1"/>
          </p:nvPr>
        </p:nvSpPr>
        <p:spPr>
          <a:xfrm>
            <a:off x="5483225" y="1268760"/>
            <a:ext cx="900807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35" hasCustomPrompt="1"/>
          </p:nvPr>
        </p:nvSpPr>
        <p:spPr>
          <a:xfrm>
            <a:off x="7283449" y="1268760"/>
            <a:ext cx="900113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137" hasCustomPrompt="1"/>
          </p:nvPr>
        </p:nvSpPr>
        <p:spPr>
          <a:xfrm>
            <a:off x="9048750" y="1268760"/>
            <a:ext cx="86360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9" hasCustomPrompt="1"/>
          </p:nvPr>
        </p:nvSpPr>
        <p:spPr>
          <a:xfrm>
            <a:off x="9912350" y="1268760"/>
            <a:ext cx="900113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692151"/>
            <a:ext cx="11233150" cy="431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055300" y="1929859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71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1055300" y="2366037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73" hasCustomPrompt="1"/>
          </p:nvPr>
        </p:nvSpPr>
        <p:spPr>
          <a:xfrm>
            <a:off x="4583113" y="3356992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74" hasCustomPrompt="1"/>
          </p:nvPr>
        </p:nvSpPr>
        <p:spPr>
          <a:xfrm>
            <a:off x="2855550" y="3073090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75" hasCustomPrompt="1"/>
          </p:nvPr>
        </p:nvSpPr>
        <p:spPr>
          <a:xfrm>
            <a:off x="6383338" y="4077072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4583113" y="3793170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8183563" y="4509120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78" hasCustomPrompt="1"/>
          </p:nvPr>
        </p:nvSpPr>
        <p:spPr>
          <a:xfrm>
            <a:off x="6383338" y="4513250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79" hasCustomPrompt="1"/>
          </p:nvPr>
        </p:nvSpPr>
        <p:spPr>
          <a:xfrm>
            <a:off x="2855550" y="2636912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80" hasCustomPrompt="1"/>
          </p:nvPr>
        </p:nvSpPr>
        <p:spPr>
          <a:xfrm>
            <a:off x="8183563" y="4945298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9912530" y="4941168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9912530" y="5377346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3609974645"/>
      </p:ext>
    </p:extLst>
  </p:cSld>
  <p:clrMapOvr>
    <a:masterClrMapping/>
  </p:clrMapOvr>
  <p:transition spd="med">
    <p:fade/>
  </p:transition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chedu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3076503" y="1916832"/>
            <a:ext cx="8640465" cy="4104456"/>
            <a:chOff x="2927648" y="1916832"/>
            <a:chExt cx="8640465" cy="4104456"/>
          </a:xfrm>
        </p:grpSpPr>
        <p:sp>
          <p:nvSpPr>
            <p:cNvPr id="104" name="Rectangle 103"/>
            <p:cNvSpPr/>
            <p:nvPr userDrawn="1"/>
          </p:nvSpPr>
          <p:spPr>
            <a:xfrm>
              <a:off x="436780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/>
            <p:cNvSpPr/>
            <p:nvPr userDrawn="1"/>
          </p:nvSpPr>
          <p:spPr>
            <a:xfrm>
              <a:off x="436780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436780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 userDrawn="1"/>
          </p:nvSpPr>
          <p:spPr>
            <a:xfrm>
              <a:off x="436780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Rectangle 141"/>
            <p:cNvSpPr/>
            <p:nvPr userDrawn="1"/>
          </p:nvSpPr>
          <p:spPr>
            <a:xfrm>
              <a:off x="292764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/>
            <p:cNvSpPr/>
            <p:nvPr userDrawn="1"/>
          </p:nvSpPr>
          <p:spPr>
            <a:xfrm>
              <a:off x="580796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/>
            <p:cNvSpPr/>
            <p:nvPr userDrawn="1"/>
          </p:nvSpPr>
          <p:spPr>
            <a:xfrm>
              <a:off x="724812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Rectangle 144"/>
            <p:cNvSpPr/>
            <p:nvPr userDrawn="1"/>
          </p:nvSpPr>
          <p:spPr>
            <a:xfrm>
              <a:off x="868828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/>
            <p:cNvSpPr/>
            <p:nvPr userDrawn="1"/>
          </p:nvSpPr>
          <p:spPr>
            <a:xfrm>
              <a:off x="10128447" y="515719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92764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/>
            <p:cNvSpPr/>
            <p:nvPr userDrawn="1"/>
          </p:nvSpPr>
          <p:spPr>
            <a:xfrm>
              <a:off x="580796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724812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 userDrawn="1"/>
          </p:nvSpPr>
          <p:spPr>
            <a:xfrm>
              <a:off x="868828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 userDrawn="1"/>
          </p:nvSpPr>
          <p:spPr>
            <a:xfrm>
              <a:off x="10128447" y="191683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>
              <a:off x="2927648" y="256490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 userDrawn="1"/>
          </p:nvCxnSpPr>
          <p:spPr>
            <a:xfrm>
              <a:off x="2927648" y="234888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 userDrawn="1"/>
          </p:nvCxnSpPr>
          <p:spPr>
            <a:xfrm>
              <a:off x="2927648" y="2132856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 userDrawn="1"/>
          </p:nvSpPr>
          <p:spPr>
            <a:xfrm>
              <a:off x="292764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 userDrawn="1"/>
          </p:nvSpPr>
          <p:spPr>
            <a:xfrm>
              <a:off x="580796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 userDrawn="1"/>
          </p:nvSpPr>
          <p:spPr>
            <a:xfrm>
              <a:off x="724812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 userDrawn="1"/>
          </p:nvSpPr>
          <p:spPr>
            <a:xfrm>
              <a:off x="868828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 userDrawn="1"/>
          </p:nvSpPr>
          <p:spPr>
            <a:xfrm>
              <a:off x="10128447" y="299695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4" name="Straight Connector 113"/>
            <p:cNvCxnSpPr/>
            <p:nvPr userDrawn="1"/>
          </p:nvCxnSpPr>
          <p:spPr>
            <a:xfrm>
              <a:off x="2927648" y="364502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 userDrawn="1"/>
          </p:nvCxnSpPr>
          <p:spPr>
            <a:xfrm>
              <a:off x="2927648" y="342900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 userDrawn="1"/>
          </p:nvSpPr>
          <p:spPr>
            <a:xfrm>
              <a:off x="292764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/>
            <p:cNvSpPr/>
            <p:nvPr userDrawn="1"/>
          </p:nvSpPr>
          <p:spPr>
            <a:xfrm>
              <a:off x="580796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/>
            <p:cNvSpPr/>
            <p:nvPr userDrawn="1"/>
          </p:nvSpPr>
          <p:spPr>
            <a:xfrm>
              <a:off x="724812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/>
            <p:cNvSpPr/>
            <p:nvPr userDrawn="1"/>
          </p:nvSpPr>
          <p:spPr>
            <a:xfrm>
              <a:off x="868828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/>
            <p:cNvSpPr/>
            <p:nvPr userDrawn="1"/>
          </p:nvSpPr>
          <p:spPr>
            <a:xfrm>
              <a:off x="10128447" y="407707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9" name="Straight Connector 128"/>
            <p:cNvCxnSpPr/>
            <p:nvPr userDrawn="1"/>
          </p:nvCxnSpPr>
          <p:spPr>
            <a:xfrm>
              <a:off x="2927648" y="472514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 userDrawn="1"/>
          </p:nvCxnSpPr>
          <p:spPr>
            <a:xfrm>
              <a:off x="2927648" y="450912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 userDrawn="1"/>
          </p:nvCxnSpPr>
          <p:spPr>
            <a:xfrm>
              <a:off x="2927648" y="4293096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2927648" y="5373216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>
              <a:off x="2927648" y="580526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2927648" y="580526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 userDrawn="1"/>
          </p:nvCxnSpPr>
          <p:spPr>
            <a:xfrm>
              <a:off x="2927648" y="558924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 Placeholder 3"/>
          <p:cNvSpPr>
            <a:spLocks noGrp="1"/>
          </p:cNvSpPr>
          <p:nvPr>
            <p:ph type="body" sz="quarter" idx="126" hasCustomPrompt="1"/>
          </p:nvPr>
        </p:nvSpPr>
        <p:spPr>
          <a:xfrm>
            <a:off x="479425" y="1700808"/>
            <a:ext cx="1123315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4516663" y="1268735"/>
            <a:ext cx="144016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0277303" y="1268735"/>
            <a:ext cx="1441251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87" name="Text Placeholder 2"/>
          <p:cNvSpPr>
            <a:spLocks noGrp="1"/>
          </p:cNvSpPr>
          <p:nvPr>
            <p:ph type="body" idx="1"/>
          </p:nvPr>
        </p:nvSpPr>
        <p:spPr>
          <a:xfrm>
            <a:off x="479424" y="476251"/>
            <a:ext cx="10441245" cy="215899"/>
          </a:xfrm>
        </p:spPr>
        <p:txBody>
          <a:bodyPr anchor="b" anchorCtr="0"/>
          <a:lstStyle>
            <a:lvl1pPr marL="0" indent="0">
              <a:buNone/>
              <a:defRPr sz="14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8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82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3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4" hasCustomPrompt="1"/>
          </p:nvPr>
        </p:nvSpPr>
        <p:spPr>
          <a:xfrm>
            <a:off x="8837143" y="1268735"/>
            <a:ext cx="144016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85" hasCustomPrompt="1"/>
          </p:nvPr>
        </p:nvSpPr>
        <p:spPr>
          <a:xfrm>
            <a:off x="7396983" y="1268735"/>
            <a:ext cx="144016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5956823" y="1268735"/>
            <a:ext cx="144016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479425" y="1268735"/>
            <a:ext cx="2592155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[value]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05" hasCustomPrompt="1"/>
          </p:nvPr>
        </p:nvSpPr>
        <p:spPr>
          <a:xfrm>
            <a:off x="451666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06" hasCustomPrompt="1"/>
          </p:nvPr>
        </p:nvSpPr>
        <p:spPr>
          <a:xfrm>
            <a:off x="487670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523674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108" hasCustomPrompt="1"/>
          </p:nvPr>
        </p:nvSpPr>
        <p:spPr>
          <a:xfrm>
            <a:off x="559678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09" hasCustomPrompt="1"/>
          </p:nvPr>
        </p:nvSpPr>
        <p:spPr>
          <a:xfrm>
            <a:off x="595682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110" hasCustomPrompt="1"/>
          </p:nvPr>
        </p:nvSpPr>
        <p:spPr>
          <a:xfrm>
            <a:off x="631686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111" hasCustomPrompt="1"/>
          </p:nvPr>
        </p:nvSpPr>
        <p:spPr>
          <a:xfrm>
            <a:off x="667690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112" hasCustomPrompt="1"/>
          </p:nvPr>
        </p:nvSpPr>
        <p:spPr>
          <a:xfrm>
            <a:off x="703694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113" hasCustomPrompt="1"/>
          </p:nvPr>
        </p:nvSpPr>
        <p:spPr>
          <a:xfrm>
            <a:off x="739698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114" hasCustomPrompt="1"/>
          </p:nvPr>
        </p:nvSpPr>
        <p:spPr>
          <a:xfrm>
            <a:off x="775702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115" hasCustomPrompt="1"/>
          </p:nvPr>
        </p:nvSpPr>
        <p:spPr>
          <a:xfrm>
            <a:off x="811706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847710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883714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919718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1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955722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991726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1027730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1063734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1099738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1135742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479425" y="1484784"/>
            <a:ext cx="2592155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[value]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7" hasCustomPrompt="1"/>
          </p:nvPr>
        </p:nvSpPr>
        <p:spPr>
          <a:xfrm>
            <a:off x="479425" y="1916832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8" hasCustomPrompt="1"/>
          </p:nvPr>
        </p:nvSpPr>
        <p:spPr>
          <a:xfrm>
            <a:off x="479425" y="2132856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9" hasCustomPrompt="1"/>
          </p:nvPr>
        </p:nvSpPr>
        <p:spPr>
          <a:xfrm>
            <a:off x="479425" y="2348880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130" hasCustomPrompt="1"/>
          </p:nvPr>
        </p:nvSpPr>
        <p:spPr>
          <a:xfrm>
            <a:off x="479425" y="2564904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479425" y="2780928"/>
            <a:ext cx="1123315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94" name="Text Placeholder 3"/>
          <p:cNvSpPr>
            <a:spLocks noGrp="1"/>
          </p:cNvSpPr>
          <p:nvPr userDrawn="1">
            <p:ph type="body" sz="quarter" idx="133" hasCustomPrompt="1"/>
          </p:nvPr>
        </p:nvSpPr>
        <p:spPr>
          <a:xfrm>
            <a:off x="479425" y="2996952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5" name="Text Placeholder 3"/>
          <p:cNvSpPr>
            <a:spLocks noGrp="1"/>
          </p:cNvSpPr>
          <p:nvPr userDrawn="1">
            <p:ph type="body" sz="quarter" idx="134" hasCustomPrompt="1"/>
          </p:nvPr>
        </p:nvSpPr>
        <p:spPr>
          <a:xfrm>
            <a:off x="479425" y="3212976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6" name="Text Placeholder 3"/>
          <p:cNvSpPr>
            <a:spLocks noGrp="1"/>
          </p:cNvSpPr>
          <p:nvPr userDrawn="1">
            <p:ph type="body" sz="quarter" idx="135" hasCustomPrompt="1"/>
          </p:nvPr>
        </p:nvSpPr>
        <p:spPr>
          <a:xfrm>
            <a:off x="479425" y="3429000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9" name="Text Placeholder 3"/>
          <p:cNvSpPr>
            <a:spLocks noGrp="1"/>
          </p:cNvSpPr>
          <p:nvPr userDrawn="1">
            <p:ph type="body" sz="quarter" idx="136" hasCustomPrompt="1"/>
          </p:nvPr>
        </p:nvSpPr>
        <p:spPr>
          <a:xfrm>
            <a:off x="479425" y="3645024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cxnSp>
        <p:nvCxnSpPr>
          <p:cNvPr id="116" name="Straight Connector 115"/>
          <p:cNvCxnSpPr/>
          <p:nvPr userDrawn="1"/>
        </p:nvCxnSpPr>
        <p:spPr>
          <a:xfrm>
            <a:off x="3076503" y="3212976"/>
            <a:ext cx="864046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Placeholder 3"/>
          <p:cNvSpPr>
            <a:spLocks noGrp="1"/>
          </p:cNvSpPr>
          <p:nvPr userDrawn="1">
            <p:ph type="body" sz="quarter" idx="137" hasCustomPrompt="1"/>
          </p:nvPr>
        </p:nvSpPr>
        <p:spPr>
          <a:xfrm>
            <a:off x="479425" y="3861048"/>
            <a:ext cx="1123315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119" name="Text Placeholder 3"/>
          <p:cNvSpPr>
            <a:spLocks noGrp="1"/>
          </p:cNvSpPr>
          <p:nvPr userDrawn="1">
            <p:ph type="body" sz="quarter" idx="138" hasCustomPrompt="1"/>
          </p:nvPr>
        </p:nvSpPr>
        <p:spPr>
          <a:xfrm>
            <a:off x="479425" y="4077072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20" name="Text Placeholder 3"/>
          <p:cNvSpPr>
            <a:spLocks noGrp="1"/>
          </p:cNvSpPr>
          <p:nvPr userDrawn="1">
            <p:ph type="body" sz="quarter" idx="139" hasCustomPrompt="1"/>
          </p:nvPr>
        </p:nvSpPr>
        <p:spPr>
          <a:xfrm>
            <a:off x="479425" y="4293096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21" name="Text Placeholder 3"/>
          <p:cNvSpPr>
            <a:spLocks noGrp="1"/>
          </p:cNvSpPr>
          <p:nvPr userDrawn="1">
            <p:ph type="body" sz="quarter" idx="140" hasCustomPrompt="1"/>
          </p:nvPr>
        </p:nvSpPr>
        <p:spPr>
          <a:xfrm>
            <a:off x="479425" y="4509120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22" name="Text Placeholder 3"/>
          <p:cNvSpPr>
            <a:spLocks noGrp="1"/>
          </p:cNvSpPr>
          <p:nvPr userDrawn="1">
            <p:ph type="body" sz="quarter" idx="141" hasCustomPrompt="1"/>
          </p:nvPr>
        </p:nvSpPr>
        <p:spPr>
          <a:xfrm>
            <a:off x="479425" y="4725144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33" name="Text Placeholder 3"/>
          <p:cNvSpPr>
            <a:spLocks noGrp="1"/>
          </p:cNvSpPr>
          <p:nvPr userDrawn="1">
            <p:ph type="body" sz="quarter" idx="142" hasCustomPrompt="1"/>
          </p:nvPr>
        </p:nvSpPr>
        <p:spPr>
          <a:xfrm>
            <a:off x="479425" y="4941168"/>
            <a:ext cx="1123315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134" name="Text Placeholder 3"/>
          <p:cNvSpPr>
            <a:spLocks noGrp="1"/>
          </p:cNvSpPr>
          <p:nvPr userDrawn="1">
            <p:ph type="body" sz="quarter" idx="143" hasCustomPrompt="1"/>
          </p:nvPr>
        </p:nvSpPr>
        <p:spPr>
          <a:xfrm>
            <a:off x="479425" y="5157192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35" name="Text Placeholder 3"/>
          <p:cNvSpPr>
            <a:spLocks noGrp="1"/>
          </p:cNvSpPr>
          <p:nvPr userDrawn="1">
            <p:ph type="body" sz="quarter" idx="144" hasCustomPrompt="1"/>
          </p:nvPr>
        </p:nvSpPr>
        <p:spPr>
          <a:xfrm>
            <a:off x="479425" y="5373216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47" name="Text Placeholder 3"/>
          <p:cNvSpPr>
            <a:spLocks noGrp="1"/>
          </p:cNvSpPr>
          <p:nvPr userDrawn="1">
            <p:ph type="body" sz="quarter" idx="145" hasCustomPrompt="1"/>
          </p:nvPr>
        </p:nvSpPr>
        <p:spPr>
          <a:xfrm>
            <a:off x="479425" y="5589240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48" name="Text Placeholder 3"/>
          <p:cNvSpPr>
            <a:spLocks noGrp="1"/>
          </p:cNvSpPr>
          <p:nvPr userDrawn="1">
            <p:ph type="body" sz="quarter" idx="146" hasCustomPrompt="1"/>
          </p:nvPr>
        </p:nvSpPr>
        <p:spPr>
          <a:xfrm>
            <a:off x="479425" y="5805264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147" hasCustomPrompt="1"/>
          </p:nvPr>
        </p:nvSpPr>
        <p:spPr>
          <a:xfrm>
            <a:off x="3076503" y="1268735"/>
            <a:ext cx="144016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148" hasCustomPrompt="1"/>
          </p:nvPr>
        </p:nvSpPr>
        <p:spPr>
          <a:xfrm>
            <a:off x="307650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7" name="Text Placeholder 3"/>
          <p:cNvSpPr>
            <a:spLocks noGrp="1"/>
          </p:cNvSpPr>
          <p:nvPr>
            <p:ph type="body" sz="quarter" idx="149" hasCustomPrompt="1"/>
          </p:nvPr>
        </p:nvSpPr>
        <p:spPr>
          <a:xfrm>
            <a:off x="343654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150" hasCustomPrompt="1"/>
          </p:nvPr>
        </p:nvSpPr>
        <p:spPr>
          <a:xfrm>
            <a:off x="379658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51" hasCustomPrompt="1"/>
          </p:nvPr>
        </p:nvSpPr>
        <p:spPr>
          <a:xfrm>
            <a:off x="415662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692151"/>
            <a:ext cx="11233150" cy="431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071872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48600"/>
            <a:ext cx="6120332" cy="115216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Agenda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839788" y="1916789"/>
            <a:ext cx="6120332" cy="4176035"/>
          </a:xfrm>
        </p:spPr>
        <p:txBody>
          <a:bodyPr/>
          <a:lstStyle>
            <a:lvl1pPr marL="357188" indent="-357188">
              <a:buFont typeface="+mj-lt"/>
              <a:buAutoNum type="arabicPeriod"/>
              <a:defRPr/>
            </a:lvl1pPr>
            <a:lvl2pPr marL="623888" indent="-266700">
              <a:buFont typeface="Arial" panose="020B0604020202020204" pitchFamily="34" charset="0"/>
              <a:buChar char="•"/>
              <a:defRPr sz="1600"/>
            </a:lvl2pPr>
            <a:lvl3pPr marL="898525" indent="-274638">
              <a:defRPr sz="1600"/>
            </a:lvl3pPr>
            <a:lvl4pPr marL="1163638" indent="-265113">
              <a:defRPr sz="1400"/>
            </a:lvl4pPr>
            <a:lvl5pPr marL="1438275" indent="-274638">
              <a:defRPr/>
            </a:lvl5pPr>
            <a:lvl6pPr marL="1438275" indent="0">
              <a:buNone/>
              <a:defRPr/>
            </a:lvl6pPr>
            <a:lvl7pPr marL="1970088" indent="-266700">
              <a:defRPr/>
            </a:lvl7pPr>
            <a:lvl8pPr marL="2244725" indent="-274638">
              <a:defRPr/>
            </a:lvl8pPr>
            <a:lvl9pPr marL="2509838" indent="-265113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464425" y="1196975"/>
            <a:ext cx="4727575" cy="4899260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1698644"/>
      </p:ext>
    </p:extLst>
  </p:cSld>
  <p:clrMapOvr>
    <a:masterClrMapping/>
  </p:clrMapOvr>
  <p:transition spd="med"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chedule B 12mon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3071640" y="1700754"/>
            <a:ext cx="8640465" cy="4104456"/>
            <a:chOff x="2927648" y="1916832"/>
            <a:chExt cx="8640465" cy="4104456"/>
          </a:xfrm>
        </p:grpSpPr>
        <p:sp>
          <p:nvSpPr>
            <p:cNvPr id="104" name="Rectangle 103"/>
            <p:cNvSpPr/>
            <p:nvPr userDrawn="1"/>
          </p:nvSpPr>
          <p:spPr>
            <a:xfrm>
              <a:off x="436780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/>
            <p:cNvSpPr/>
            <p:nvPr userDrawn="1"/>
          </p:nvSpPr>
          <p:spPr>
            <a:xfrm>
              <a:off x="436780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436780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 userDrawn="1"/>
          </p:nvSpPr>
          <p:spPr>
            <a:xfrm>
              <a:off x="436780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Rectangle 141"/>
            <p:cNvSpPr/>
            <p:nvPr userDrawn="1"/>
          </p:nvSpPr>
          <p:spPr>
            <a:xfrm>
              <a:off x="292764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/>
            <p:cNvSpPr/>
            <p:nvPr userDrawn="1"/>
          </p:nvSpPr>
          <p:spPr>
            <a:xfrm>
              <a:off x="580796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/>
            <p:cNvSpPr/>
            <p:nvPr userDrawn="1"/>
          </p:nvSpPr>
          <p:spPr>
            <a:xfrm>
              <a:off x="724812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Rectangle 144"/>
            <p:cNvSpPr/>
            <p:nvPr userDrawn="1"/>
          </p:nvSpPr>
          <p:spPr>
            <a:xfrm>
              <a:off x="868828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/>
            <p:cNvSpPr/>
            <p:nvPr userDrawn="1"/>
          </p:nvSpPr>
          <p:spPr>
            <a:xfrm>
              <a:off x="10128447" y="515719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92764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/>
            <p:cNvSpPr/>
            <p:nvPr userDrawn="1"/>
          </p:nvSpPr>
          <p:spPr>
            <a:xfrm>
              <a:off x="580796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724812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 userDrawn="1"/>
          </p:nvSpPr>
          <p:spPr>
            <a:xfrm>
              <a:off x="868828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 userDrawn="1"/>
          </p:nvSpPr>
          <p:spPr>
            <a:xfrm>
              <a:off x="10128447" y="191683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>
              <a:off x="2927648" y="256490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 userDrawn="1"/>
          </p:nvCxnSpPr>
          <p:spPr>
            <a:xfrm>
              <a:off x="2927648" y="234888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 userDrawn="1"/>
          </p:nvCxnSpPr>
          <p:spPr>
            <a:xfrm>
              <a:off x="2927648" y="2132856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 userDrawn="1"/>
          </p:nvSpPr>
          <p:spPr>
            <a:xfrm>
              <a:off x="292764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 userDrawn="1"/>
          </p:nvSpPr>
          <p:spPr>
            <a:xfrm>
              <a:off x="580796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 userDrawn="1"/>
          </p:nvSpPr>
          <p:spPr>
            <a:xfrm>
              <a:off x="724812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 userDrawn="1"/>
          </p:nvSpPr>
          <p:spPr>
            <a:xfrm>
              <a:off x="868828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 userDrawn="1"/>
          </p:nvSpPr>
          <p:spPr>
            <a:xfrm>
              <a:off x="10128447" y="299695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4" name="Straight Connector 113"/>
            <p:cNvCxnSpPr/>
            <p:nvPr userDrawn="1"/>
          </p:nvCxnSpPr>
          <p:spPr>
            <a:xfrm>
              <a:off x="2927648" y="364502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 userDrawn="1"/>
          </p:nvCxnSpPr>
          <p:spPr>
            <a:xfrm>
              <a:off x="2927648" y="342900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 userDrawn="1"/>
          </p:nvSpPr>
          <p:spPr>
            <a:xfrm>
              <a:off x="292764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/>
            <p:cNvSpPr/>
            <p:nvPr userDrawn="1"/>
          </p:nvSpPr>
          <p:spPr>
            <a:xfrm>
              <a:off x="580796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/>
            <p:cNvSpPr/>
            <p:nvPr userDrawn="1"/>
          </p:nvSpPr>
          <p:spPr>
            <a:xfrm>
              <a:off x="724812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/>
            <p:cNvSpPr/>
            <p:nvPr userDrawn="1"/>
          </p:nvSpPr>
          <p:spPr>
            <a:xfrm>
              <a:off x="868828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/>
            <p:cNvSpPr/>
            <p:nvPr userDrawn="1"/>
          </p:nvSpPr>
          <p:spPr>
            <a:xfrm>
              <a:off x="10128447" y="407707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9" name="Straight Connector 128"/>
            <p:cNvCxnSpPr/>
            <p:nvPr userDrawn="1"/>
          </p:nvCxnSpPr>
          <p:spPr>
            <a:xfrm>
              <a:off x="2927648" y="472514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 userDrawn="1"/>
          </p:nvCxnSpPr>
          <p:spPr>
            <a:xfrm>
              <a:off x="2927648" y="450912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 userDrawn="1"/>
          </p:nvCxnSpPr>
          <p:spPr>
            <a:xfrm>
              <a:off x="2927648" y="4293096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2927648" y="5373216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>
              <a:off x="2927648" y="580526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2927648" y="580526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 userDrawn="1"/>
          </p:nvCxnSpPr>
          <p:spPr>
            <a:xfrm>
              <a:off x="2927648" y="558924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 Placeholder 3"/>
          <p:cNvSpPr>
            <a:spLocks noGrp="1"/>
          </p:cNvSpPr>
          <p:nvPr>
            <p:ph type="body" sz="quarter" idx="126" hasCustomPrompt="1"/>
          </p:nvPr>
        </p:nvSpPr>
        <p:spPr>
          <a:xfrm>
            <a:off x="479425" y="1484730"/>
            <a:ext cx="1123315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5231880" y="1268735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0992520" y="1268735"/>
            <a:ext cx="721171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87" name="Text Placeholder 2"/>
          <p:cNvSpPr>
            <a:spLocks noGrp="1"/>
          </p:cNvSpPr>
          <p:nvPr>
            <p:ph type="body" idx="1"/>
          </p:nvPr>
        </p:nvSpPr>
        <p:spPr>
          <a:xfrm>
            <a:off x="479424" y="476251"/>
            <a:ext cx="10441245" cy="215899"/>
          </a:xfrm>
        </p:spPr>
        <p:txBody>
          <a:bodyPr anchor="b" anchorCtr="0"/>
          <a:lstStyle>
            <a:lvl1pPr marL="0" indent="0">
              <a:buNone/>
              <a:defRPr sz="14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8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82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3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4" hasCustomPrompt="1"/>
          </p:nvPr>
        </p:nvSpPr>
        <p:spPr>
          <a:xfrm>
            <a:off x="9552360" y="1268735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85" hasCustomPrompt="1"/>
          </p:nvPr>
        </p:nvSpPr>
        <p:spPr>
          <a:xfrm>
            <a:off x="8112200" y="1268760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6672040" y="1268735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479425" y="1268735"/>
            <a:ext cx="2592155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[value]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7" hasCustomPrompt="1"/>
          </p:nvPr>
        </p:nvSpPr>
        <p:spPr>
          <a:xfrm>
            <a:off x="479425" y="1700754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8" hasCustomPrompt="1"/>
          </p:nvPr>
        </p:nvSpPr>
        <p:spPr>
          <a:xfrm>
            <a:off x="479425" y="1916778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9" hasCustomPrompt="1"/>
          </p:nvPr>
        </p:nvSpPr>
        <p:spPr>
          <a:xfrm>
            <a:off x="479425" y="2132802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130" hasCustomPrompt="1"/>
          </p:nvPr>
        </p:nvSpPr>
        <p:spPr>
          <a:xfrm>
            <a:off x="479425" y="2348826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479425" y="2564850"/>
            <a:ext cx="1123315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94" name="Text Placeholder 3"/>
          <p:cNvSpPr>
            <a:spLocks noGrp="1"/>
          </p:cNvSpPr>
          <p:nvPr userDrawn="1">
            <p:ph type="body" sz="quarter" idx="133" hasCustomPrompt="1"/>
          </p:nvPr>
        </p:nvSpPr>
        <p:spPr>
          <a:xfrm>
            <a:off x="479425" y="2780874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5" name="Text Placeholder 3"/>
          <p:cNvSpPr>
            <a:spLocks noGrp="1"/>
          </p:cNvSpPr>
          <p:nvPr userDrawn="1">
            <p:ph type="body" sz="quarter" idx="134" hasCustomPrompt="1"/>
          </p:nvPr>
        </p:nvSpPr>
        <p:spPr>
          <a:xfrm>
            <a:off x="479425" y="2996898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6" name="Text Placeholder 3"/>
          <p:cNvSpPr>
            <a:spLocks noGrp="1"/>
          </p:cNvSpPr>
          <p:nvPr userDrawn="1">
            <p:ph type="body" sz="quarter" idx="135" hasCustomPrompt="1"/>
          </p:nvPr>
        </p:nvSpPr>
        <p:spPr>
          <a:xfrm>
            <a:off x="479425" y="3212922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9" name="Text Placeholder 3"/>
          <p:cNvSpPr>
            <a:spLocks noGrp="1"/>
          </p:cNvSpPr>
          <p:nvPr userDrawn="1">
            <p:ph type="body" sz="quarter" idx="136" hasCustomPrompt="1"/>
          </p:nvPr>
        </p:nvSpPr>
        <p:spPr>
          <a:xfrm>
            <a:off x="479425" y="3428946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cxnSp>
        <p:nvCxnSpPr>
          <p:cNvPr id="116" name="Straight Connector 115"/>
          <p:cNvCxnSpPr/>
          <p:nvPr userDrawn="1"/>
        </p:nvCxnSpPr>
        <p:spPr>
          <a:xfrm>
            <a:off x="3071640" y="2996898"/>
            <a:ext cx="864046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Placeholder 3"/>
          <p:cNvSpPr>
            <a:spLocks noGrp="1"/>
          </p:cNvSpPr>
          <p:nvPr userDrawn="1">
            <p:ph type="body" sz="quarter" idx="137" hasCustomPrompt="1"/>
          </p:nvPr>
        </p:nvSpPr>
        <p:spPr>
          <a:xfrm>
            <a:off x="479425" y="3644970"/>
            <a:ext cx="1123315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119" name="Text Placeholder 3"/>
          <p:cNvSpPr>
            <a:spLocks noGrp="1"/>
          </p:cNvSpPr>
          <p:nvPr userDrawn="1">
            <p:ph type="body" sz="quarter" idx="138" hasCustomPrompt="1"/>
          </p:nvPr>
        </p:nvSpPr>
        <p:spPr>
          <a:xfrm>
            <a:off x="479425" y="3860994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20" name="Text Placeholder 3"/>
          <p:cNvSpPr>
            <a:spLocks noGrp="1"/>
          </p:cNvSpPr>
          <p:nvPr userDrawn="1">
            <p:ph type="body" sz="quarter" idx="139" hasCustomPrompt="1"/>
          </p:nvPr>
        </p:nvSpPr>
        <p:spPr>
          <a:xfrm>
            <a:off x="479425" y="4077018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21" name="Text Placeholder 3"/>
          <p:cNvSpPr>
            <a:spLocks noGrp="1"/>
          </p:cNvSpPr>
          <p:nvPr userDrawn="1">
            <p:ph type="body" sz="quarter" idx="140" hasCustomPrompt="1"/>
          </p:nvPr>
        </p:nvSpPr>
        <p:spPr>
          <a:xfrm>
            <a:off x="479425" y="4293042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22" name="Text Placeholder 3"/>
          <p:cNvSpPr>
            <a:spLocks noGrp="1"/>
          </p:cNvSpPr>
          <p:nvPr userDrawn="1">
            <p:ph type="body" sz="quarter" idx="141" hasCustomPrompt="1"/>
          </p:nvPr>
        </p:nvSpPr>
        <p:spPr>
          <a:xfrm>
            <a:off x="479425" y="4509066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33" name="Text Placeholder 3"/>
          <p:cNvSpPr>
            <a:spLocks noGrp="1"/>
          </p:cNvSpPr>
          <p:nvPr userDrawn="1">
            <p:ph type="body" sz="quarter" idx="142" hasCustomPrompt="1"/>
          </p:nvPr>
        </p:nvSpPr>
        <p:spPr>
          <a:xfrm>
            <a:off x="479425" y="4725090"/>
            <a:ext cx="1123315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134" name="Text Placeholder 3"/>
          <p:cNvSpPr>
            <a:spLocks noGrp="1"/>
          </p:cNvSpPr>
          <p:nvPr userDrawn="1">
            <p:ph type="body" sz="quarter" idx="143" hasCustomPrompt="1"/>
          </p:nvPr>
        </p:nvSpPr>
        <p:spPr>
          <a:xfrm>
            <a:off x="479425" y="4941114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35" name="Text Placeholder 3"/>
          <p:cNvSpPr>
            <a:spLocks noGrp="1"/>
          </p:cNvSpPr>
          <p:nvPr userDrawn="1">
            <p:ph type="body" sz="quarter" idx="144" hasCustomPrompt="1"/>
          </p:nvPr>
        </p:nvSpPr>
        <p:spPr>
          <a:xfrm>
            <a:off x="479425" y="5157138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47" name="Text Placeholder 3"/>
          <p:cNvSpPr>
            <a:spLocks noGrp="1"/>
          </p:cNvSpPr>
          <p:nvPr userDrawn="1">
            <p:ph type="body" sz="quarter" idx="145" hasCustomPrompt="1"/>
          </p:nvPr>
        </p:nvSpPr>
        <p:spPr>
          <a:xfrm>
            <a:off x="479425" y="5373162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48" name="Text Placeholder 3"/>
          <p:cNvSpPr>
            <a:spLocks noGrp="1"/>
          </p:cNvSpPr>
          <p:nvPr userDrawn="1">
            <p:ph type="body" sz="quarter" idx="146" hasCustomPrompt="1"/>
          </p:nvPr>
        </p:nvSpPr>
        <p:spPr>
          <a:xfrm>
            <a:off x="479425" y="5589186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147" hasCustomPrompt="1"/>
          </p:nvPr>
        </p:nvSpPr>
        <p:spPr>
          <a:xfrm>
            <a:off x="3791720" y="1268760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152" hasCustomPrompt="1"/>
          </p:nvPr>
        </p:nvSpPr>
        <p:spPr>
          <a:xfrm>
            <a:off x="10272441" y="1268735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11" name="Text Placeholder 3"/>
          <p:cNvSpPr>
            <a:spLocks noGrp="1"/>
          </p:cNvSpPr>
          <p:nvPr>
            <p:ph type="body" sz="quarter" idx="153" hasCustomPrompt="1"/>
          </p:nvPr>
        </p:nvSpPr>
        <p:spPr>
          <a:xfrm>
            <a:off x="8832280" y="1268735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154" hasCustomPrompt="1"/>
          </p:nvPr>
        </p:nvSpPr>
        <p:spPr>
          <a:xfrm>
            <a:off x="7392120" y="1268735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13" name="Text Placeholder 3"/>
          <p:cNvSpPr>
            <a:spLocks noGrp="1"/>
          </p:cNvSpPr>
          <p:nvPr>
            <p:ph type="body" sz="quarter" idx="155" hasCustomPrompt="1"/>
          </p:nvPr>
        </p:nvSpPr>
        <p:spPr>
          <a:xfrm>
            <a:off x="5951960" y="1268735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156" hasCustomPrompt="1"/>
          </p:nvPr>
        </p:nvSpPr>
        <p:spPr>
          <a:xfrm>
            <a:off x="4511800" y="1268735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28" name="Text Placeholder 3"/>
          <p:cNvSpPr>
            <a:spLocks noGrp="1"/>
          </p:cNvSpPr>
          <p:nvPr>
            <p:ph type="body" sz="quarter" idx="157" hasCustomPrompt="1"/>
          </p:nvPr>
        </p:nvSpPr>
        <p:spPr>
          <a:xfrm>
            <a:off x="3071640" y="1268735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94" name="Text Placeholder 3"/>
          <p:cNvSpPr>
            <a:spLocks noGrp="1"/>
          </p:cNvSpPr>
          <p:nvPr>
            <p:ph type="body" sz="quarter" idx="158" hasCustomPrompt="1"/>
          </p:nvPr>
        </p:nvSpPr>
        <p:spPr>
          <a:xfrm>
            <a:off x="479425" y="5805330"/>
            <a:ext cx="1123315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692151"/>
            <a:ext cx="11233150" cy="431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71680016"/>
      </p:ext>
    </p:extLst>
  </p:cSld>
  <p:clrMapOvr>
    <a:masterClrMapping/>
  </p:clrMapOvr>
  <p:transition spd="med">
    <p:fade/>
  </p:transition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chedu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2783541" y="1268735"/>
            <a:ext cx="4464619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[activities]</a:t>
            </a:r>
          </a:p>
        </p:txBody>
      </p:sp>
      <p:sp>
        <p:nvSpPr>
          <p:cNvPr id="87" name="Text Placeholder 2"/>
          <p:cNvSpPr>
            <a:spLocks noGrp="1"/>
          </p:cNvSpPr>
          <p:nvPr>
            <p:ph type="body" idx="1"/>
          </p:nvPr>
        </p:nvSpPr>
        <p:spPr>
          <a:xfrm>
            <a:off x="479426" y="476251"/>
            <a:ext cx="10441244" cy="215899"/>
          </a:xfrm>
        </p:spPr>
        <p:txBody>
          <a:bodyPr anchor="b" anchorCtr="0"/>
          <a:lstStyle>
            <a:lvl1pPr marL="0" indent="0">
              <a:buNone/>
              <a:defRPr sz="14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8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82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3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7249447" y="1268735"/>
            <a:ext cx="4463083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[deliverables]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479425" y="1268735"/>
            <a:ext cx="2304115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7"/>
          </p:nvPr>
        </p:nvSpPr>
        <p:spPr>
          <a:xfrm>
            <a:off x="479424" y="1484313"/>
            <a:ext cx="2304115" cy="1512887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200"/>
              </a:spcBef>
              <a:defRPr sz="1200"/>
            </a:lvl1pPr>
            <a:lvl2pPr marL="182563" indent="-182563">
              <a:spcBef>
                <a:spcPts val="200"/>
              </a:spcBef>
              <a:defRPr sz="1200"/>
            </a:lvl2pPr>
            <a:lvl3pPr marL="182563" indent="-182563">
              <a:spcBef>
                <a:spcPts val="200"/>
              </a:spcBef>
              <a:defRPr sz="1000"/>
            </a:lvl3pPr>
            <a:lvl4pPr marL="357188" indent="-174625">
              <a:spcBef>
                <a:spcPts val="200"/>
              </a:spcBef>
              <a:defRPr sz="1000"/>
            </a:lvl4pPr>
            <a:lvl5pPr marL="539750" indent="-182563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48"/>
          </p:nvPr>
        </p:nvSpPr>
        <p:spPr>
          <a:xfrm>
            <a:off x="2783541" y="1484313"/>
            <a:ext cx="4464619" cy="1512887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200"/>
              </a:spcBef>
              <a:defRPr sz="1200"/>
            </a:lvl1pPr>
            <a:lvl2pPr marL="182563" indent="-182563">
              <a:spcBef>
                <a:spcPts val="200"/>
              </a:spcBef>
              <a:defRPr sz="1200"/>
            </a:lvl2pPr>
            <a:lvl3pPr marL="182563" indent="-182563">
              <a:spcBef>
                <a:spcPts val="200"/>
              </a:spcBef>
              <a:defRPr sz="1000"/>
            </a:lvl3pPr>
            <a:lvl4pPr marL="357188" indent="-174625">
              <a:spcBef>
                <a:spcPts val="200"/>
              </a:spcBef>
              <a:defRPr sz="1000"/>
            </a:lvl4pPr>
            <a:lvl5pPr marL="539750" indent="-182563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9"/>
          </p:nvPr>
        </p:nvSpPr>
        <p:spPr>
          <a:xfrm>
            <a:off x="7248160" y="1484313"/>
            <a:ext cx="4464415" cy="1512887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200"/>
              </a:spcBef>
              <a:defRPr sz="1200"/>
            </a:lvl1pPr>
            <a:lvl2pPr marL="182563" indent="-182563">
              <a:spcBef>
                <a:spcPts val="200"/>
              </a:spcBef>
              <a:defRPr sz="1200"/>
            </a:lvl2pPr>
            <a:lvl3pPr marL="182563" indent="-182563">
              <a:spcBef>
                <a:spcPts val="200"/>
              </a:spcBef>
              <a:defRPr sz="1000"/>
            </a:lvl3pPr>
            <a:lvl4pPr marL="357188" indent="-174625">
              <a:spcBef>
                <a:spcPts val="200"/>
              </a:spcBef>
              <a:defRPr sz="1000"/>
            </a:lvl4pPr>
            <a:lvl5pPr marL="539750" indent="-182563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50"/>
          </p:nvPr>
        </p:nvSpPr>
        <p:spPr>
          <a:xfrm>
            <a:off x="479424" y="2996953"/>
            <a:ext cx="2304115" cy="1511548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200"/>
              </a:spcBef>
              <a:defRPr sz="1200"/>
            </a:lvl1pPr>
            <a:lvl2pPr marL="182563" indent="-182563">
              <a:spcBef>
                <a:spcPts val="200"/>
              </a:spcBef>
              <a:defRPr sz="1200"/>
            </a:lvl2pPr>
            <a:lvl3pPr marL="182563" indent="-182563">
              <a:spcBef>
                <a:spcPts val="200"/>
              </a:spcBef>
              <a:defRPr sz="1000"/>
            </a:lvl3pPr>
            <a:lvl4pPr marL="357188" indent="-174625">
              <a:spcBef>
                <a:spcPts val="200"/>
              </a:spcBef>
              <a:defRPr sz="1000"/>
            </a:lvl4pPr>
            <a:lvl5pPr marL="539750" indent="-182563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51"/>
          </p:nvPr>
        </p:nvSpPr>
        <p:spPr>
          <a:xfrm>
            <a:off x="2783541" y="2996953"/>
            <a:ext cx="4464619" cy="1511548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200"/>
              </a:spcBef>
              <a:defRPr sz="1200"/>
            </a:lvl1pPr>
            <a:lvl2pPr marL="182563" indent="-182563">
              <a:spcBef>
                <a:spcPts val="200"/>
              </a:spcBef>
              <a:defRPr sz="1200"/>
            </a:lvl2pPr>
            <a:lvl3pPr marL="182563" indent="-182563">
              <a:spcBef>
                <a:spcPts val="200"/>
              </a:spcBef>
              <a:defRPr sz="1000"/>
            </a:lvl3pPr>
            <a:lvl4pPr marL="357188" indent="-174625">
              <a:spcBef>
                <a:spcPts val="200"/>
              </a:spcBef>
              <a:defRPr sz="1000"/>
            </a:lvl4pPr>
            <a:lvl5pPr marL="539750" indent="-182563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52"/>
          </p:nvPr>
        </p:nvSpPr>
        <p:spPr>
          <a:xfrm>
            <a:off x="7248160" y="2996953"/>
            <a:ext cx="4464415" cy="1511548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200"/>
              </a:spcBef>
              <a:defRPr sz="1200"/>
            </a:lvl1pPr>
            <a:lvl2pPr marL="182563" indent="-182563">
              <a:spcBef>
                <a:spcPts val="200"/>
              </a:spcBef>
              <a:defRPr sz="1200"/>
            </a:lvl2pPr>
            <a:lvl3pPr marL="182563" indent="-182563">
              <a:spcBef>
                <a:spcPts val="200"/>
              </a:spcBef>
              <a:defRPr sz="1000"/>
            </a:lvl3pPr>
            <a:lvl4pPr marL="357188" indent="-174625">
              <a:spcBef>
                <a:spcPts val="200"/>
              </a:spcBef>
              <a:defRPr sz="1000"/>
            </a:lvl4pPr>
            <a:lvl5pPr marL="539750" indent="-182563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53"/>
          </p:nvPr>
        </p:nvSpPr>
        <p:spPr>
          <a:xfrm>
            <a:off x="479424" y="4508501"/>
            <a:ext cx="2304115" cy="1512788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200"/>
              </a:spcBef>
              <a:defRPr sz="1200"/>
            </a:lvl1pPr>
            <a:lvl2pPr marL="182563" indent="-182563">
              <a:spcBef>
                <a:spcPts val="200"/>
              </a:spcBef>
              <a:defRPr sz="1200"/>
            </a:lvl2pPr>
            <a:lvl3pPr marL="182563" indent="-182563">
              <a:spcBef>
                <a:spcPts val="200"/>
              </a:spcBef>
              <a:defRPr sz="1000"/>
            </a:lvl3pPr>
            <a:lvl4pPr marL="357188" indent="-174625">
              <a:spcBef>
                <a:spcPts val="200"/>
              </a:spcBef>
              <a:defRPr sz="1000"/>
            </a:lvl4pPr>
            <a:lvl5pPr marL="539750" indent="-182563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8" name="Text Placeholder 5"/>
          <p:cNvSpPr>
            <a:spLocks noGrp="1"/>
          </p:cNvSpPr>
          <p:nvPr>
            <p:ph type="body" sz="quarter" idx="154"/>
          </p:nvPr>
        </p:nvSpPr>
        <p:spPr>
          <a:xfrm>
            <a:off x="2783541" y="4508501"/>
            <a:ext cx="4464619" cy="1512788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200"/>
              </a:spcBef>
              <a:defRPr sz="1200"/>
            </a:lvl1pPr>
            <a:lvl2pPr marL="182563" indent="-182563">
              <a:spcBef>
                <a:spcPts val="200"/>
              </a:spcBef>
              <a:defRPr sz="1200"/>
            </a:lvl2pPr>
            <a:lvl3pPr marL="182563" indent="-182563">
              <a:spcBef>
                <a:spcPts val="200"/>
              </a:spcBef>
              <a:defRPr sz="1000"/>
            </a:lvl3pPr>
            <a:lvl4pPr marL="357188" indent="-174625">
              <a:spcBef>
                <a:spcPts val="200"/>
              </a:spcBef>
              <a:defRPr sz="1000"/>
            </a:lvl4pPr>
            <a:lvl5pPr marL="539750" indent="-182563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155"/>
          </p:nvPr>
        </p:nvSpPr>
        <p:spPr>
          <a:xfrm>
            <a:off x="7248160" y="4508501"/>
            <a:ext cx="4464415" cy="1512788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200"/>
              </a:spcBef>
              <a:defRPr sz="1200"/>
            </a:lvl1pPr>
            <a:lvl2pPr marL="182563" indent="-182563">
              <a:spcBef>
                <a:spcPts val="200"/>
              </a:spcBef>
              <a:defRPr sz="1200"/>
            </a:lvl2pPr>
            <a:lvl3pPr marL="182563" indent="-182563">
              <a:spcBef>
                <a:spcPts val="200"/>
              </a:spcBef>
              <a:defRPr sz="1000"/>
            </a:lvl3pPr>
            <a:lvl4pPr marL="357188" indent="-174625">
              <a:spcBef>
                <a:spcPts val="200"/>
              </a:spcBef>
              <a:defRPr sz="1000"/>
            </a:lvl4pPr>
            <a:lvl5pPr marL="539750" indent="-182563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6" y="692151"/>
            <a:ext cx="11233150" cy="431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12399517"/>
      </p:ext>
    </p:extLst>
  </p:cSld>
  <p:clrMapOvr>
    <a:masterClrMapping/>
  </p:clrMapOvr>
  <p:transition spd="med">
    <p:fade/>
  </p:transition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8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82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3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692151"/>
            <a:ext cx="10512426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84"/>
          </p:nvPr>
        </p:nvSpPr>
        <p:spPr>
          <a:xfrm>
            <a:off x="1774825" y="2060848"/>
            <a:ext cx="4537199" cy="1008112"/>
          </a:xfrm>
          <a:prstGeom prst="homePlate">
            <a:avLst>
              <a:gd name="adj" fmla="val 25263"/>
            </a:avLst>
          </a:prstGeom>
          <a:solidFill>
            <a:schemeClr val="tx1"/>
          </a:solidFill>
          <a:ln w="6350">
            <a:solidFill>
              <a:schemeClr val="accent1"/>
            </a:solidFill>
          </a:ln>
        </p:spPr>
        <p:txBody>
          <a:bodyPr lIns="144000" tIns="108000" rIns="144000" bIns="108000" anchor="ctr" anchorCtr="0"/>
          <a:lstStyle>
            <a:lvl1pPr algn="ctr">
              <a:defRPr sz="16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85"/>
          </p:nvPr>
        </p:nvSpPr>
        <p:spPr>
          <a:xfrm>
            <a:off x="6096000" y="2132906"/>
            <a:ext cx="4321174" cy="864046"/>
          </a:xfrm>
          <a:prstGeom prst="homePlate">
            <a:avLst>
              <a:gd name="adj" fmla="val 26086"/>
            </a:avLst>
          </a:prstGeom>
          <a:ln w="6350">
            <a:solidFill>
              <a:schemeClr val="accent1"/>
            </a:solidFill>
          </a:ln>
        </p:spPr>
        <p:txBody>
          <a:bodyPr lIns="360000" tIns="108000" rIns="144000" bIns="108000"/>
          <a:lstStyle>
            <a:lvl1pPr marL="182563" indent="-182563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1pPr>
            <a:lvl2pPr marL="357188" indent="-174625">
              <a:spcBef>
                <a:spcPts val="0"/>
              </a:spcBef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86"/>
          </p:nvPr>
        </p:nvSpPr>
        <p:spPr>
          <a:xfrm>
            <a:off x="1774825" y="3212976"/>
            <a:ext cx="4537199" cy="1008112"/>
          </a:xfrm>
          <a:prstGeom prst="homePlate">
            <a:avLst>
              <a:gd name="adj" fmla="val 25263"/>
            </a:avLst>
          </a:prstGeom>
          <a:solidFill>
            <a:schemeClr val="tx1"/>
          </a:solidFill>
          <a:ln w="6350">
            <a:solidFill>
              <a:schemeClr val="accent1"/>
            </a:solidFill>
          </a:ln>
        </p:spPr>
        <p:txBody>
          <a:bodyPr lIns="144000" tIns="108000" rIns="144000" bIns="108000" anchor="ctr" anchorCtr="0"/>
          <a:lstStyle>
            <a:lvl1pPr algn="ctr">
              <a:defRPr sz="16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87"/>
          </p:nvPr>
        </p:nvSpPr>
        <p:spPr>
          <a:xfrm>
            <a:off x="6096000" y="3285034"/>
            <a:ext cx="4321174" cy="864046"/>
          </a:xfrm>
          <a:prstGeom prst="homePlate">
            <a:avLst>
              <a:gd name="adj" fmla="val 26086"/>
            </a:avLst>
          </a:prstGeom>
          <a:ln w="6350">
            <a:solidFill>
              <a:schemeClr val="accent1"/>
            </a:solidFill>
          </a:ln>
        </p:spPr>
        <p:txBody>
          <a:bodyPr lIns="360000" tIns="108000" rIns="144000" bIns="108000"/>
          <a:lstStyle>
            <a:lvl1pPr marL="182563" indent="-182563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1pPr>
            <a:lvl2pPr marL="357188" indent="-174625">
              <a:spcBef>
                <a:spcPts val="0"/>
              </a:spcBef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88"/>
          </p:nvPr>
        </p:nvSpPr>
        <p:spPr>
          <a:xfrm>
            <a:off x="1774825" y="4365104"/>
            <a:ext cx="4537199" cy="1008112"/>
          </a:xfrm>
          <a:prstGeom prst="homePlate">
            <a:avLst>
              <a:gd name="adj" fmla="val 25263"/>
            </a:avLst>
          </a:prstGeom>
          <a:solidFill>
            <a:schemeClr val="tx1"/>
          </a:solidFill>
          <a:ln w="6350">
            <a:solidFill>
              <a:schemeClr val="accent1"/>
            </a:solidFill>
          </a:ln>
        </p:spPr>
        <p:txBody>
          <a:bodyPr lIns="144000" tIns="108000" rIns="144000" bIns="108000" anchor="ctr" anchorCtr="0"/>
          <a:lstStyle>
            <a:lvl1pPr algn="ctr">
              <a:defRPr sz="16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89"/>
          </p:nvPr>
        </p:nvSpPr>
        <p:spPr>
          <a:xfrm>
            <a:off x="6096000" y="4437162"/>
            <a:ext cx="4321174" cy="864046"/>
          </a:xfrm>
          <a:prstGeom prst="homePlate">
            <a:avLst>
              <a:gd name="adj" fmla="val 26086"/>
            </a:avLst>
          </a:prstGeom>
          <a:ln w="6350">
            <a:solidFill>
              <a:schemeClr val="accent1"/>
            </a:solidFill>
          </a:ln>
        </p:spPr>
        <p:txBody>
          <a:bodyPr lIns="360000" tIns="108000" rIns="144000" bIns="108000"/>
          <a:lstStyle>
            <a:lvl1pPr marL="182563" indent="-182563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1pPr>
            <a:lvl2pPr marL="357188" indent="-174625">
              <a:spcBef>
                <a:spcPts val="0"/>
              </a:spcBef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831715924"/>
      </p:ext>
    </p:extLst>
  </p:cSld>
  <p:clrMapOvr>
    <a:masterClrMapping/>
  </p:clrMapOvr>
  <p:transition spd="med">
    <p:fade/>
  </p:transition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[withlog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0497216" y="6237750"/>
            <a:ext cx="1215359" cy="144000"/>
          </a:xfrm>
          <a:custGeom>
            <a:avLst/>
            <a:gdLst>
              <a:gd name="T0" fmla="*/ 8354 w 8861"/>
              <a:gd name="T1" fmla="*/ 515 h 1048"/>
              <a:gd name="T2" fmla="*/ 7901 w 8861"/>
              <a:gd name="T3" fmla="*/ 247 h 1048"/>
              <a:gd name="T4" fmla="*/ 8004 w 8861"/>
              <a:gd name="T5" fmla="*/ 183 h 1048"/>
              <a:gd name="T6" fmla="*/ 8527 w 8861"/>
              <a:gd name="T7" fmla="*/ 199 h 1048"/>
              <a:gd name="T8" fmla="*/ 8599 w 8861"/>
              <a:gd name="T9" fmla="*/ 70 h 1048"/>
              <a:gd name="T10" fmla="*/ 8408 w 8861"/>
              <a:gd name="T11" fmla="*/ 11 h 1048"/>
              <a:gd name="T12" fmla="*/ 7971 w 8861"/>
              <a:gd name="T13" fmla="*/ 46 h 1048"/>
              <a:gd name="T14" fmla="*/ 7475 w 8861"/>
              <a:gd name="T15" fmla="*/ 390 h 1048"/>
              <a:gd name="T16" fmla="*/ 7473 w 8861"/>
              <a:gd name="T17" fmla="*/ 1047 h 1048"/>
              <a:gd name="T18" fmla="*/ 7588 w 8861"/>
              <a:gd name="T19" fmla="*/ 963 h 1048"/>
              <a:gd name="T20" fmla="*/ 7991 w 8861"/>
              <a:gd name="T21" fmla="*/ 673 h 1048"/>
              <a:gd name="T22" fmla="*/ 8202 w 8861"/>
              <a:gd name="T23" fmla="*/ 1018 h 1048"/>
              <a:gd name="T24" fmla="*/ 8621 w 8861"/>
              <a:gd name="T25" fmla="*/ 1048 h 1048"/>
              <a:gd name="T26" fmla="*/ 8235 w 8861"/>
              <a:gd name="T27" fmla="*/ 665 h 1048"/>
              <a:gd name="T28" fmla="*/ 8684 w 8861"/>
              <a:gd name="T29" fmla="*/ 613 h 1048"/>
              <a:gd name="T30" fmla="*/ 8858 w 8861"/>
              <a:gd name="T31" fmla="*/ 334 h 1048"/>
              <a:gd name="T32" fmla="*/ 5520 w 8861"/>
              <a:gd name="T33" fmla="*/ 547 h 1048"/>
              <a:gd name="T34" fmla="*/ 5735 w 8861"/>
              <a:gd name="T35" fmla="*/ 187 h 1048"/>
              <a:gd name="T36" fmla="*/ 6278 w 8861"/>
              <a:gd name="T37" fmla="*/ 192 h 1048"/>
              <a:gd name="T38" fmla="*/ 5520 w 8861"/>
              <a:gd name="T39" fmla="*/ 547 h 1048"/>
              <a:gd name="T40" fmla="*/ 6249 w 8861"/>
              <a:gd name="T41" fmla="*/ 20 h 1048"/>
              <a:gd name="T42" fmla="*/ 5785 w 8861"/>
              <a:gd name="T43" fmla="*/ 18 h 1048"/>
              <a:gd name="T44" fmla="*/ 5296 w 8861"/>
              <a:gd name="T45" fmla="*/ 297 h 1048"/>
              <a:gd name="T46" fmla="*/ 4918 w 8861"/>
              <a:gd name="T47" fmla="*/ 1048 h 1048"/>
              <a:gd name="T48" fmla="*/ 5309 w 8861"/>
              <a:gd name="T49" fmla="*/ 999 h 1048"/>
              <a:gd name="T50" fmla="*/ 5965 w 8861"/>
              <a:gd name="T51" fmla="*/ 964 h 1048"/>
              <a:gd name="T52" fmla="*/ 6024 w 8861"/>
              <a:gd name="T53" fmla="*/ 1045 h 1048"/>
              <a:gd name="T54" fmla="*/ 6618 w 8861"/>
              <a:gd name="T55" fmla="*/ 317 h 1048"/>
              <a:gd name="T56" fmla="*/ 3497 w 8861"/>
              <a:gd name="T57" fmla="*/ 11 h 1048"/>
              <a:gd name="T58" fmla="*/ 3368 w 8861"/>
              <a:gd name="T59" fmla="*/ 77 h 1048"/>
              <a:gd name="T60" fmla="*/ 2602 w 8861"/>
              <a:gd name="T61" fmla="*/ 40 h 1048"/>
              <a:gd name="T62" fmla="*/ 2518 w 8861"/>
              <a:gd name="T63" fmla="*/ 17 h 1048"/>
              <a:gd name="T64" fmla="*/ 2334 w 8861"/>
              <a:gd name="T65" fmla="*/ 136 h 1048"/>
              <a:gd name="T66" fmla="*/ 2015 w 8861"/>
              <a:gd name="T67" fmla="*/ 775 h 1048"/>
              <a:gd name="T68" fmla="*/ 2121 w 8861"/>
              <a:gd name="T69" fmla="*/ 1014 h 1048"/>
              <a:gd name="T70" fmla="*/ 2422 w 8861"/>
              <a:gd name="T71" fmla="*/ 416 h 1048"/>
              <a:gd name="T72" fmla="*/ 2866 w 8861"/>
              <a:gd name="T73" fmla="*/ 1027 h 1048"/>
              <a:gd name="T74" fmla="*/ 3389 w 8861"/>
              <a:gd name="T75" fmla="*/ 529 h 1048"/>
              <a:gd name="T76" fmla="*/ 4936 w 8861"/>
              <a:gd name="T77" fmla="*/ 33 h 1048"/>
              <a:gd name="T78" fmla="*/ 4579 w 8861"/>
              <a:gd name="T79" fmla="*/ 708 h 1048"/>
              <a:gd name="T80" fmla="*/ 4082 w 8861"/>
              <a:gd name="T81" fmla="*/ 12 h 1048"/>
              <a:gd name="T82" fmla="*/ 3916 w 8861"/>
              <a:gd name="T83" fmla="*/ 89 h 1048"/>
              <a:gd name="T84" fmla="*/ 3791 w 8861"/>
              <a:gd name="T85" fmla="*/ 220 h 1048"/>
              <a:gd name="T86" fmla="*/ 3590 w 8861"/>
              <a:gd name="T87" fmla="*/ 1043 h 1048"/>
              <a:gd name="T88" fmla="*/ 3683 w 8861"/>
              <a:gd name="T89" fmla="*/ 962 h 1048"/>
              <a:gd name="T90" fmla="*/ 4359 w 8861"/>
              <a:gd name="T91" fmla="*/ 1001 h 1048"/>
              <a:gd name="T92" fmla="*/ 4472 w 8861"/>
              <a:gd name="T93" fmla="*/ 1048 h 1048"/>
              <a:gd name="T94" fmla="*/ 866 w 8861"/>
              <a:gd name="T95" fmla="*/ 18 h 1048"/>
              <a:gd name="T96" fmla="*/ 393 w 8861"/>
              <a:gd name="T97" fmla="*/ 284 h 1048"/>
              <a:gd name="T98" fmla="*/ 85 w 8861"/>
              <a:gd name="T99" fmla="*/ 859 h 1048"/>
              <a:gd name="T100" fmla="*/ 376 w 8861"/>
              <a:gd name="T101" fmla="*/ 1014 h 1048"/>
              <a:gd name="T102" fmla="*/ 1033 w 8861"/>
              <a:gd name="T103" fmla="*/ 661 h 1048"/>
              <a:gd name="T104" fmla="*/ 1125 w 8861"/>
              <a:gd name="T105" fmla="*/ 547 h 1048"/>
              <a:gd name="T106" fmla="*/ 783 w 8861"/>
              <a:gd name="T107" fmla="*/ 194 h 1048"/>
              <a:gd name="T108" fmla="*/ 1482 w 8861"/>
              <a:gd name="T109" fmla="*/ 176 h 1048"/>
              <a:gd name="T110" fmla="*/ 1575 w 8861"/>
              <a:gd name="T111" fmla="*/ 96 h 1048"/>
              <a:gd name="T112" fmla="*/ 6889 w 8861"/>
              <a:gd name="T113" fmla="*/ 1025 h 1048"/>
              <a:gd name="T114" fmla="*/ 7176 w 8861"/>
              <a:gd name="T115" fmla="*/ 475 h 1048"/>
              <a:gd name="T116" fmla="*/ 7014 w 8861"/>
              <a:gd name="T117" fmla="*/ 34 h 1048"/>
              <a:gd name="T118" fmla="*/ 1296 w 8861"/>
              <a:gd name="T119" fmla="*/ 1037 h 1048"/>
              <a:gd name="T120" fmla="*/ 1680 w 8861"/>
              <a:gd name="T121" fmla="*/ 995 h 1048"/>
              <a:gd name="T122" fmla="*/ 1841 w 8861"/>
              <a:gd name="T123" fmla="*/ 1 h 1048"/>
              <a:gd name="T124" fmla="*/ 1736 w 8861"/>
              <a:gd name="T125" fmla="*/ 66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1" h="1048">
                <a:moveTo>
                  <a:pt x="8526" y="244"/>
                </a:moveTo>
                <a:lnTo>
                  <a:pt x="8438" y="443"/>
                </a:lnTo>
                <a:lnTo>
                  <a:pt x="8427" y="463"/>
                </a:lnTo>
                <a:lnTo>
                  <a:pt x="8414" y="480"/>
                </a:lnTo>
                <a:lnTo>
                  <a:pt x="8397" y="495"/>
                </a:lnTo>
                <a:lnTo>
                  <a:pt x="8378" y="506"/>
                </a:lnTo>
                <a:lnTo>
                  <a:pt x="8354" y="515"/>
                </a:lnTo>
                <a:lnTo>
                  <a:pt x="8339" y="519"/>
                </a:lnTo>
                <a:lnTo>
                  <a:pt x="8325" y="521"/>
                </a:lnTo>
                <a:lnTo>
                  <a:pt x="8291" y="525"/>
                </a:lnTo>
                <a:lnTo>
                  <a:pt x="8252" y="526"/>
                </a:lnTo>
                <a:lnTo>
                  <a:pt x="7773" y="526"/>
                </a:lnTo>
                <a:lnTo>
                  <a:pt x="7891" y="268"/>
                </a:lnTo>
                <a:lnTo>
                  <a:pt x="7901" y="247"/>
                </a:lnTo>
                <a:lnTo>
                  <a:pt x="7914" y="230"/>
                </a:lnTo>
                <a:lnTo>
                  <a:pt x="7927" y="214"/>
                </a:lnTo>
                <a:lnTo>
                  <a:pt x="7943" y="202"/>
                </a:lnTo>
                <a:lnTo>
                  <a:pt x="7960" y="193"/>
                </a:lnTo>
                <a:lnTo>
                  <a:pt x="7970" y="190"/>
                </a:lnTo>
                <a:lnTo>
                  <a:pt x="7981" y="187"/>
                </a:lnTo>
                <a:lnTo>
                  <a:pt x="8004" y="183"/>
                </a:lnTo>
                <a:lnTo>
                  <a:pt x="8028" y="182"/>
                </a:lnTo>
                <a:lnTo>
                  <a:pt x="8294" y="182"/>
                </a:lnTo>
                <a:lnTo>
                  <a:pt x="8483" y="182"/>
                </a:lnTo>
                <a:lnTo>
                  <a:pt x="8498" y="183"/>
                </a:lnTo>
                <a:lnTo>
                  <a:pt x="8511" y="187"/>
                </a:lnTo>
                <a:lnTo>
                  <a:pt x="8521" y="192"/>
                </a:lnTo>
                <a:lnTo>
                  <a:pt x="8527" y="199"/>
                </a:lnTo>
                <a:lnTo>
                  <a:pt x="8531" y="208"/>
                </a:lnTo>
                <a:lnTo>
                  <a:pt x="8532" y="219"/>
                </a:lnTo>
                <a:lnTo>
                  <a:pt x="8531" y="232"/>
                </a:lnTo>
                <a:lnTo>
                  <a:pt x="8526" y="244"/>
                </a:lnTo>
                <a:close/>
                <a:moveTo>
                  <a:pt x="8824" y="249"/>
                </a:moveTo>
                <a:lnTo>
                  <a:pt x="8621" y="86"/>
                </a:lnTo>
                <a:lnTo>
                  <a:pt x="8599" y="70"/>
                </a:lnTo>
                <a:lnTo>
                  <a:pt x="8575" y="55"/>
                </a:lnTo>
                <a:lnTo>
                  <a:pt x="8550" y="41"/>
                </a:lnTo>
                <a:lnTo>
                  <a:pt x="8523" y="31"/>
                </a:lnTo>
                <a:lnTo>
                  <a:pt x="8496" y="22"/>
                </a:lnTo>
                <a:lnTo>
                  <a:pt x="8468" y="16"/>
                </a:lnTo>
                <a:lnTo>
                  <a:pt x="8438" y="12"/>
                </a:lnTo>
                <a:lnTo>
                  <a:pt x="8408" y="11"/>
                </a:lnTo>
                <a:lnTo>
                  <a:pt x="8124" y="11"/>
                </a:lnTo>
                <a:lnTo>
                  <a:pt x="8080" y="13"/>
                </a:lnTo>
                <a:lnTo>
                  <a:pt x="8059" y="15"/>
                </a:lnTo>
                <a:lnTo>
                  <a:pt x="8041" y="19"/>
                </a:lnTo>
                <a:lnTo>
                  <a:pt x="8023" y="23"/>
                </a:lnTo>
                <a:lnTo>
                  <a:pt x="8006" y="29"/>
                </a:lnTo>
                <a:lnTo>
                  <a:pt x="7971" y="46"/>
                </a:lnTo>
                <a:lnTo>
                  <a:pt x="7671" y="214"/>
                </a:lnTo>
                <a:lnTo>
                  <a:pt x="7628" y="241"/>
                </a:lnTo>
                <a:lnTo>
                  <a:pt x="7589" y="268"/>
                </a:lnTo>
                <a:lnTo>
                  <a:pt x="7555" y="295"/>
                </a:lnTo>
                <a:lnTo>
                  <a:pt x="7526" y="325"/>
                </a:lnTo>
                <a:lnTo>
                  <a:pt x="7499" y="356"/>
                </a:lnTo>
                <a:lnTo>
                  <a:pt x="7475" y="390"/>
                </a:lnTo>
                <a:lnTo>
                  <a:pt x="7464" y="409"/>
                </a:lnTo>
                <a:lnTo>
                  <a:pt x="7454" y="429"/>
                </a:lnTo>
                <a:lnTo>
                  <a:pt x="7434" y="470"/>
                </a:lnTo>
                <a:lnTo>
                  <a:pt x="7257" y="865"/>
                </a:lnTo>
                <a:lnTo>
                  <a:pt x="7175" y="1048"/>
                </a:lnTo>
                <a:lnTo>
                  <a:pt x="7449" y="1048"/>
                </a:lnTo>
                <a:lnTo>
                  <a:pt x="7473" y="1047"/>
                </a:lnTo>
                <a:lnTo>
                  <a:pt x="7495" y="1042"/>
                </a:lnTo>
                <a:lnTo>
                  <a:pt x="7515" y="1036"/>
                </a:lnTo>
                <a:lnTo>
                  <a:pt x="7535" y="1026"/>
                </a:lnTo>
                <a:lnTo>
                  <a:pt x="7551" y="1014"/>
                </a:lnTo>
                <a:lnTo>
                  <a:pt x="7565" y="999"/>
                </a:lnTo>
                <a:lnTo>
                  <a:pt x="7578" y="982"/>
                </a:lnTo>
                <a:lnTo>
                  <a:pt x="7588" y="963"/>
                </a:lnTo>
                <a:lnTo>
                  <a:pt x="7734" y="642"/>
                </a:lnTo>
                <a:lnTo>
                  <a:pt x="7894" y="642"/>
                </a:lnTo>
                <a:lnTo>
                  <a:pt x="7920" y="643"/>
                </a:lnTo>
                <a:lnTo>
                  <a:pt x="7942" y="647"/>
                </a:lnTo>
                <a:lnTo>
                  <a:pt x="7960" y="653"/>
                </a:lnTo>
                <a:lnTo>
                  <a:pt x="7976" y="662"/>
                </a:lnTo>
                <a:lnTo>
                  <a:pt x="7991" y="673"/>
                </a:lnTo>
                <a:lnTo>
                  <a:pt x="8003" y="687"/>
                </a:lnTo>
                <a:lnTo>
                  <a:pt x="8015" y="703"/>
                </a:lnTo>
                <a:lnTo>
                  <a:pt x="8026" y="722"/>
                </a:lnTo>
                <a:lnTo>
                  <a:pt x="8160" y="963"/>
                </a:lnTo>
                <a:lnTo>
                  <a:pt x="8174" y="985"/>
                </a:lnTo>
                <a:lnTo>
                  <a:pt x="8187" y="1003"/>
                </a:lnTo>
                <a:lnTo>
                  <a:pt x="8202" y="1018"/>
                </a:lnTo>
                <a:lnTo>
                  <a:pt x="8217" y="1030"/>
                </a:lnTo>
                <a:lnTo>
                  <a:pt x="8235" y="1038"/>
                </a:lnTo>
                <a:lnTo>
                  <a:pt x="8257" y="1044"/>
                </a:lnTo>
                <a:lnTo>
                  <a:pt x="8268" y="1046"/>
                </a:lnTo>
                <a:lnTo>
                  <a:pt x="8281" y="1047"/>
                </a:lnTo>
                <a:lnTo>
                  <a:pt x="8309" y="1048"/>
                </a:lnTo>
                <a:lnTo>
                  <a:pt x="8621" y="1048"/>
                </a:lnTo>
                <a:lnTo>
                  <a:pt x="8569" y="957"/>
                </a:lnTo>
                <a:lnTo>
                  <a:pt x="8448" y="741"/>
                </a:lnTo>
                <a:lnTo>
                  <a:pt x="8435" y="723"/>
                </a:lnTo>
                <a:lnTo>
                  <a:pt x="8420" y="708"/>
                </a:lnTo>
                <a:lnTo>
                  <a:pt x="8399" y="697"/>
                </a:lnTo>
                <a:lnTo>
                  <a:pt x="8370" y="689"/>
                </a:lnTo>
                <a:lnTo>
                  <a:pt x="8235" y="665"/>
                </a:lnTo>
                <a:lnTo>
                  <a:pt x="8238" y="642"/>
                </a:lnTo>
                <a:lnTo>
                  <a:pt x="8492" y="642"/>
                </a:lnTo>
                <a:lnTo>
                  <a:pt x="8552" y="640"/>
                </a:lnTo>
                <a:lnTo>
                  <a:pt x="8603" y="635"/>
                </a:lnTo>
                <a:lnTo>
                  <a:pt x="8627" y="631"/>
                </a:lnTo>
                <a:lnTo>
                  <a:pt x="8647" y="626"/>
                </a:lnTo>
                <a:lnTo>
                  <a:pt x="8684" y="613"/>
                </a:lnTo>
                <a:lnTo>
                  <a:pt x="8715" y="597"/>
                </a:lnTo>
                <a:lnTo>
                  <a:pt x="8740" y="577"/>
                </a:lnTo>
                <a:lnTo>
                  <a:pt x="8760" y="553"/>
                </a:lnTo>
                <a:lnTo>
                  <a:pt x="8776" y="526"/>
                </a:lnTo>
                <a:lnTo>
                  <a:pt x="8844" y="372"/>
                </a:lnTo>
                <a:lnTo>
                  <a:pt x="8852" y="352"/>
                </a:lnTo>
                <a:lnTo>
                  <a:pt x="8858" y="334"/>
                </a:lnTo>
                <a:lnTo>
                  <a:pt x="8861" y="317"/>
                </a:lnTo>
                <a:lnTo>
                  <a:pt x="8860" y="301"/>
                </a:lnTo>
                <a:lnTo>
                  <a:pt x="8856" y="287"/>
                </a:lnTo>
                <a:lnTo>
                  <a:pt x="8849" y="274"/>
                </a:lnTo>
                <a:lnTo>
                  <a:pt x="8838" y="262"/>
                </a:lnTo>
                <a:lnTo>
                  <a:pt x="8824" y="249"/>
                </a:lnTo>
                <a:close/>
                <a:moveTo>
                  <a:pt x="5520" y="547"/>
                </a:moveTo>
                <a:lnTo>
                  <a:pt x="5639" y="283"/>
                </a:lnTo>
                <a:lnTo>
                  <a:pt x="5651" y="257"/>
                </a:lnTo>
                <a:lnTo>
                  <a:pt x="5664" y="236"/>
                </a:lnTo>
                <a:lnTo>
                  <a:pt x="5679" y="218"/>
                </a:lnTo>
                <a:lnTo>
                  <a:pt x="5695" y="204"/>
                </a:lnTo>
                <a:lnTo>
                  <a:pt x="5714" y="194"/>
                </a:lnTo>
                <a:lnTo>
                  <a:pt x="5735" y="187"/>
                </a:lnTo>
                <a:lnTo>
                  <a:pt x="5760" y="183"/>
                </a:lnTo>
                <a:lnTo>
                  <a:pt x="5791" y="182"/>
                </a:lnTo>
                <a:lnTo>
                  <a:pt x="6051" y="182"/>
                </a:lnTo>
                <a:lnTo>
                  <a:pt x="6240" y="182"/>
                </a:lnTo>
                <a:lnTo>
                  <a:pt x="6255" y="183"/>
                </a:lnTo>
                <a:lnTo>
                  <a:pt x="6268" y="187"/>
                </a:lnTo>
                <a:lnTo>
                  <a:pt x="6278" y="192"/>
                </a:lnTo>
                <a:lnTo>
                  <a:pt x="6284" y="199"/>
                </a:lnTo>
                <a:lnTo>
                  <a:pt x="6288" y="208"/>
                </a:lnTo>
                <a:lnTo>
                  <a:pt x="6289" y="219"/>
                </a:lnTo>
                <a:lnTo>
                  <a:pt x="6288" y="232"/>
                </a:lnTo>
                <a:lnTo>
                  <a:pt x="6283" y="244"/>
                </a:lnTo>
                <a:lnTo>
                  <a:pt x="6147" y="547"/>
                </a:lnTo>
                <a:lnTo>
                  <a:pt x="5520" y="547"/>
                </a:lnTo>
                <a:close/>
                <a:moveTo>
                  <a:pt x="6580" y="249"/>
                </a:moveTo>
                <a:lnTo>
                  <a:pt x="6365" y="76"/>
                </a:lnTo>
                <a:lnTo>
                  <a:pt x="6344" y="61"/>
                </a:lnTo>
                <a:lnTo>
                  <a:pt x="6322" y="48"/>
                </a:lnTo>
                <a:lnTo>
                  <a:pt x="6298" y="36"/>
                </a:lnTo>
                <a:lnTo>
                  <a:pt x="6274" y="27"/>
                </a:lnTo>
                <a:lnTo>
                  <a:pt x="6249" y="20"/>
                </a:lnTo>
                <a:lnTo>
                  <a:pt x="6222" y="15"/>
                </a:lnTo>
                <a:lnTo>
                  <a:pt x="6196" y="12"/>
                </a:lnTo>
                <a:lnTo>
                  <a:pt x="6170" y="11"/>
                </a:lnTo>
                <a:lnTo>
                  <a:pt x="5868" y="11"/>
                </a:lnTo>
                <a:lnTo>
                  <a:pt x="5823" y="13"/>
                </a:lnTo>
                <a:lnTo>
                  <a:pt x="5803" y="15"/>
                </a:lnTo>
                <a:lnTo>
                  <a:pt x="5785" y="18"/>
                </a:lnTo>
                <a:lnTo>
                  <a:pt x="5768" y="23"/>
                </a:lnTo>
                <a:lnTo>
                  <a:pt x="5750" y="29"/>
                </a:lnTo>
                <a:lnTo>
                  <a:pt x="5715" y="46"/>
                </a:lnTo>
                <a:lnTo>
                  <a:pt x="5401" y="223"/>
                </a:lnTo>
                <a:lnTo>
                  <a:pt x="5363" y="246"/>
                </a:lnTo>
                <a:lnTo>
                  <a:pt x="5328" y="271"/>
                </a:lnTo>
                <a:lnTo>
                  <a:pt x="5296" y="297"/>
                </a:lnTo>
                <a:lnTo>
                  <a:pt x="5268" y="327"/>
                </a:lnTo>
                <a:lnTo>
                  <a:pt x="5243" y="357"/>
                </a:lnTo>
                <a:lnTo>
                  <a:pt x="5231" y="373"/>
                </a:lnTo>
                <a:lnTo>
                  <a:pt x="5220" y="390"/>
                </a:lnTo>
                <a:lnTo>
                  <a:pt x="5199" y="426"/>
                </a:lnTo>
                <a:lnTo>
                  <a:pt x="5181" y="463"/>
                </a:lnTo>
                <a:lnTo>
                  <a:pt x="4918" y="1048"/>
                </a:lnTo>
                <a:lnTo>
                  <a:pt x="5192" y="1048"/>
                </a:lnTo>
                <a:lnTo>
                  <a:pt x="5217" y="1047"/>
                </a:lnTo>
                <a:lnTo>
                  <a:pt x="5239" y="1042"/>
                </a:lnTo>
                <a:lnTo>
                  <a:pt x="5259" y="1036"/>
                </a:lnTo>
                <a:lnTo>
                  <a:pt x="5278" y="1026"/>
                </a:lnTo>
                <a:lnTo>
                  <a:pt x="5294" y="1014"/>
                </a:lnTo>
                <a:lnTo>
                  <a:pt x="5309" y="999"/>
                </a:lnTo>
                <a:lnTo>
                  <a:pt x="5322" y="982"/>
                </a:lnTo>
                <a:lnTo>
                  <a:pt x="5332" y="963"/>
                </a:lnTo>
                <a:lnTo>
                  <a:pt x="5467" y="664"/>
                </a:lnTo>
                <a:lnTo>
                  <a:pt x="6094" y="664"/>
                </a:lnTo>
                <a:lnTo>
                  <a:pt x="5974" y="931"/>
                </a:lnTo>
                <a:lnTo>
                  <a:pt x="5967" y="954"/>
                </a:lnTo>
                <a:lnTo>
                  <a:pt x="5965" y="964"/>
                </a:lnTo>
                <a:lnTo>
                  <a:pt x="5964" y="975"/>
                </a:lnTo>
                <a:lnTo>
                  <a:pt x="5967" y="994"/>
                </a:lnTo>
                <a:lnTo>
                  <a:pt x="5974" y="1013"/>
                </a:lnTo>
                <a:lnTo>
                  <a:pt x="5986" y="1027"/>
                </a:lnTo>
                <a:lnTo>
                  <a:pt x="5994" y="1033"/>
                </a:lnTo>
                <a:lnTo>
                  <a:pt x="6003" y="1038"/>
                </a:lnTo>
                <a:lnTo>
                  <a:pt x="6024" y="1045"/>
                </a:lnTo>
                <a:lnTo>
                  <a:pt x="6036" y="1047"/>
                </a:lnTo>
                <a:lnTo>
                  <a:pt x="6050" y="1048"/>
                </a:lnTo>
                <a:lnTo>
                  <a:pt x="6295" y="1048"/>
                </a:lnTo>
                <a:lnTo>
                  <a:pt x="6601" y="372"/>
                </a:lnTo>
                <a:lnTo>
                  <a:pt x="6609" y="352"/>
                </a:lnTo>
                <a:lnTo>
                  <a:pt x="6615" y="334"/>
                </a:lnTo>
                <a:lnTo>
                  <a:pt x="6618" y="317"/>
                </a:lnTo>
                <a:lnTo>
                  <a:pt x="6617" y="301"/>
                </a:lnTo>
                <a:lnTo>
                  <a:pt x="6613" y="287"/>
                </a:lnTo>
                <a:lnTo>
                  <a:pt x="6606" y="274"/>
                </a:lnTo>
                <a:lnTo>
                  <a:pt x="6594" y="262"/>
                </a:lnTo>
                <a:lnTo>
                  <a:pt x="6580" y="249"/>
                </a:lnTo>
                <a:close/>
                <a:moveTo>
                  <a:pt x="3623" y="11"/>
                </a:moveTo>
                <a:lnTo>
                  <a:pt x="3497" y="11"/>
                </a:lnTo>
                <a:lnTo>
                  <a:pt x="3473" y="13"/>
                </a:lnTo>
                <a:lnTo>
                  <a:pt x="3450" y="17"/>
                </a:lnTo>
                <a:lnTo>
                  <a:pt x="3430" y="24"/>
                </a:lnTo>
                <a:lnTo>
                  <a:pt x="3411" y="33"/>
                </a:lnTo>
                <a:lnTo>
                  <a:pt x="3395" y="45"/>
                </a:lnTo>
                <a:lnTo>
                  <a:pt x="3381" y="60"/>
                </a:lnTo>
                <a:lnTo>
                  <a:pt x="3368" y="77"/>
                </a:lnTo>
                <a:lnTo>
                  <a:pt x="3357" y="97"/>
                </a:lnTo>
                <a:lnTo>
                  <a:pt x="3067" y="744"/>
                </a:lnTo>
                <a:lnTo>
                  <a:pt x="3062" y="726"/>
                </a:lnTo>
                <a:lnTo>
                  <a:pt x="3055" y="708"/>
                </a:lnTo>
                <a:lnTo>
                  <a:pt x="3046" y="691"/>
                </a:lnTo>
                <a:lnTo>
                  <a:pt x="3037" y="676"/>
                </a:lnTo>
                <a:lnTo>
                  <a:pt x="2602" y="40"/>
                </a:lnTo>
                <a:lnTo>
                  <a:pt x="2593" y="29"/>
                </a:lnTo>
                <a:lnTo>
                  <a:pt x="2582" y="21"/>
                </a:lnTo>
                <a:lnTo>
                  <a:pt x="2571" y="15"/>
                </a:lnTo>
                <a:lnTo>
                  <a:pt x="2559" y="12"/>
                </a:lnTo>
                <a:lnTo>
                  <a:pt x="2546" y="11"/>
                </a:lnTo>
                <a:lnTo>
                  <a:pt x="2532" y="13"/>
                </a:lnTo>
                <a:lnTo>
                  <a:pt x="2518" y="17"/>
                </a:lnTo>
                <a:lnTo>
                  <a:pt x="2504" y="24"/>
                </a:lnTo>
                <a:lnTo>
                  <a:pt x="2426" y="68"/>
                </a:lnTo>
                <a:lnTo>
                  <a:pt x="2409" y="78"/>
                </a:lnTo>
                <a:lnTo>
                  <a:pt x="2392" y="89"/>
                </a:lnTo>
                <a:lnTo>
                  <a:pt x="2377" y="100"/>
                </a:lnTo>
                <a:lnTo>
                  <a:pt x="2362" y="111"/>
                </a:lnTo>
                <a:lnTo>
                  <a:pt x="2334" y="136"/>
                </a:lnTo>
                <a:lnTo>
                  <a:pt x="2322" y="148"/>
                </a:lnTo>
                <a:lnTo>
                  <a:pt x="2310" y="162"/>
                </a:lnTo>
                <a:lnTo>
                  <a:pt x="2287" y="190"/>
                </a:lnTo>
                <a:lnTo>
                  <a:pt x="2267" y="220"/>
                </a:lnTo>
                <a:lnTo>
                  <a:pt x="2248" y="255"/>
                </a:lnTo>
                <a:lnTo>
                  <a:pt x="2230" y="291"/>
                </a:lnTo>
                <a:lnTo>
                  <a:pt x="2015" y="775"/>
                </a:lnTo>
                <a:lnTo>
                  <a:pt x="1894" y="1048"/>
                </a:lnTo>
                <a:lnTo>
                  <a:pt x="2019" y="1048"/>
                </a:lnTo>
                <a:lnTo>
                  <a:pt x="2043" y="1047"/>
                </a:lnTo>
                <a:lnTo>
                  <a:pt x="2065" y="1043"/>
                </a:lnTo>
                <a:lnTo>
                  <a:pt x="2086" y="1036"/>
                </a:lnTo>
                <a:lnTo>
                  <a:pt x="2105" y="1026"/>
                </a:lnTo>
                <a:lnTo>
                  <a:pt x="2121" y="1014"/>
                </a:lnTo>
                <a:lnTo>
                  <a:pt x="2128" y="1007"/>
                </a:lnTo>
                <a:lnTo>
                  <a:pt x="2135" y="999"/>
                </a:lnTo>
                <a:lnTo>
                  <a:pt x="2148" y="982"/>
                </a:lnTo>
                <a:lnTo>
                  <a:pt x="2158" y="962"/>
                </a:lnTo>
                <a:lnTo>
                  <a:pt x="2415" y="390"/>
                </a:lnTo>
                <a:lnTo>
                  <a:pt x="2417" y="404"/>
                </a:lnTo>
                <a:lnTo>
                  <a:pt x="2422" y="416"/>
                </a:lnTo>
                <a:lnTo>
                  <a:pt x="2428" y="428"/>
                </a:lnTo>
                <a:lnTo>
                  <a:pt x="2434" y="438"/>
                </a:lnTo>
                <a:lnTo>
                  <a:pt x="2806" y="968"/>
                </a:lnTo>
                <a:lnTo>
                  <a:pt x="2821" y="986"/>
                </a:lnTo>
                <a:lnTo>
                  <a:pt x="2835" y="1001"/>
                </a:lnTo>
                <a:lnTo>
                  <a:pt x="2850" y="1016"/>
                </a:lnTo>
                <a:lnTo>
                  <a:pt x="2866" y="1027"/>
                </a:lnTo>
                <a:lnTo>
                  <a:pt x="2883" y="1036"/>
                </a:lnTo>
                <a:lnTo>
                  <a:pt x="2893" y="1040"/>
                </a:lnTo>
                <a:lnTo>
                  <a:pt x="2902" y="1043"/>
                </a:lnTo>
                <a:lnTo>
                  <a:pt x="2925" y="1047"/>
                </a:lnTo>
                <a:lnTo>
                  <a:pt x="2948" y="1048"/>
                </a:lnTo>
                <a:lnTo>
                  <a:pt x="3154" y="1048"/>
                </a:lnTo>
                <a:lnTo>
                  <a:pt x="3389" y="529"/>
                </a:lnTo>
                <a:lnTo>
                  <a:pt x="3623" y="11"/>
                </a:lnTo>
                <a:close/>
                <a:moveTo>
                  <a:pt x="5147" y="11"/>
                </a:moveTo>
                <a:lnTo>
                  <a:pt x="5021" y="11"/>
                </a:lnTo>
                <a:lnTo>
                  <a:pt x="4997" y="13"/>
                </a:lnTo>
                <a:lnTo>
                  <a:pt x="4975" y="17"/>
                </a:lnTo>
                <a:lnTo>
                  <a:pt x="4954" y="24"/>
                </a:lnTo>
                <a:lnTo>
                  <a:pt x="4936" y="33"/>
                </a:lnTo>
                <a:lnTo>
                  <a:pt x="4919" y="45"/>
                </a:lnTo>
                <a:lnTo>
                  <a:pt x="4904" y="60"/>
                </a:lnTo>
                <a:lnTo>
                  <a:pt x="4892" y="77"/>
                </a:lnTo>
                <a:lnTo>
                  <a:pt x="4882" y="97"/>
                </a:lnTo>
                <a:lnTo>
                  <a:pt x="4591" y="744"/>
                </a:lnTo>
                <a:lnTo>
                  <a:pt x="4587" y="726"/>
                </a:lnTo>
                <a:lnTo>
                  <a:pt x="4579" y="708"/>
                </a:lnTo>
                <a:lnTo>
                  <a:pt x="4571" y="691"/>
                </a:lnTo>
                <a:lnTo>
                  <a:pt x="4560" y="676"/>
                </a:lnTo>
                <a:lnTo>
                  <a:pt x="4126" y="40"/>
                </a:lnTo>
                <a:lnTo>
                  <a:pt x="4117" y="29"/>
                </a:lnTo>
                <a:lnTo>
                  <a:pt x="4107" y="21"/>
                </a:lnTo>
                <a:lnTo>
                  <a:pt x="4095" y="15"/>
                </a:lnTo>
                <a:lnTo>
                  <a:pt x="4082" y="12"/>
                </a:lnTo>
                <a:lnTo>
                  <a:pt x="4069" y="11"/>
                </a:lnTo>
                <a:lnTo>
                  <a:pt x="4056" y="13"/>
                </a:lnTo>
                <a:lnTo>
                  <a:pt x="4042" y="17"/>
                </a:lnTo>
                <a:lnTo>
                  <a:pt x="4029" y="24"/>
                </a:lnTo>
                <a:lnTo>
                  <a:pt x="3950" y="68"/>
                </a:lnTo>
                <a:lnTo>
                  <a:pt x="3933" y="78"/>
                </a:lnTo>
                <a:lnTo>
                  <a:pt x="3916" y="89"/>
                </a:lnTo>
                <a:lnTo>
                  <a:pt x="3900" y="100"/>
                </a:lnTo>
                <a:lnTo>
                  <a:pt x="3886" y="111"/>
                </a:lnTo>
                <a:lnTo>
                  <a:pt x="3859" y="136"/>
                </a:lnTo>
                <a:lnTo>
                  <a:pt x="3846" y="148"/>
                </a:lnTo>
                <a:lnTo>
                  <a:pt x="3834" y="162"/>
                </a:lnTo>
                <a:lnTo>
                  <a:pt x="3811" y="190"/>
                </a:lnTo>
                <a:lnTo>
                  <a:pt x="3791" y="220"/>
                </a:lnTo>
                <a:lnTo>
                  <a:pt x="3772" y="255"/>
                </a:lnTo>
                <a:lnTo>
                  <a:pt x="3755" y="291"/>
                </a:lnTo>
                <a:lnTo>
                  <a:pt x="3538" y="775"/>
                </a:lnTo>
                <a:lnTo>
                  <a:pt x="3418" y="1048"/>
                </a:lnTo>
                <a:lnTo>
                  <a:pt x="3542" y="1048"/>
                </a:lnTo>
                <a:lnTo>
                  <a:pt x="3567" y="1047"/>
                </a:lnTo>
                <a:lnTo>
                  <a:pt x="3590" y="1043"/>
                </a:lnTo>
                <a:lnTo>
                  <a:pt x="3610" y="1036"/>
                </a:lnTo>
                <a:lnTo>
                  <a:pt x="3628" y="1026"/>
                </a:lnTo>
                <a:lnTo>
                  <a:pt x="3646" y="1014"/>
                </a:lnTo>
                <a:lnTo>
                  <a:pt x="3653" y="1007"/>
                </a:lnTo>
                <a:lnTo>
                  <a:pt x="3660" y="999"/>
                </a:lnTo>
                <a:lnTo>
                  <a:pt x="3672" y="982"/>
                </a:lnTo>
                <a:lnTo>
                  <a:pt x="3683" y="962"/>
                </a:lnTo>
                <a:lnTo>
                  <a:pt x="3939" y="390"/>
                </a:lnTo>
                <a:lnTo>
                  <a:pt x="3942" y="404"/>
                </a:lnTo>
                <a:lnTo>
                  <a:pt x="3946" y="416"/>
                </a:lnTo>
                <a:lnTo>
                  <a:pt x="3958" y="438"/>
                </a:lnTo>
                <a:lnTo>
                  <a:pt x="4331" y="968"/>
                </a:lnTo>
                <a:lnTo>
                  <a:pt x="4345" y="986"/>
                </a:lnTo>
                <a:lnTo>
                  <a:pt x="4359" y="1001"/>
                </a:lnTo>
                <a:lnTo>
                  <a:pt x="4373" y="1016"/>
                </a:lnTo>
                <a:lnTo>
                  <a:pt x="4390" y="1027"/>
                </a:lnTo>
                <a:lnTo>
                  <a:pt x="4408" y="1036"/>
                </a:lnTo>
                <a:lnTo>
                  <a:pt x="4417" y="1040"/>
                </a:lnTo>
                <a:lnTo>
                  <a:pt x="4427" y="1043"/>
                </a:lnTo>
                <a:lnTo>
                  <a:pt x="4448" y="1047"/>
                </a:lnTo>
                <a:lnTo>
                  <a:pt x="4472" y="1048"/>
                </a:lnTo>
                <a:lnTo>
                  <a:pt x="4679" y="1048"/>
                </a:lnTo>
                <a:lnTo>
                  <a:pt x="4912" y="529"/>
                </a:lnTo>
                <a:lnTo>
                  <a:pt x="5147" y="11"/>
                </a:lnTo>
                <a:close/>
                <a:moveTo>
                  <a:pt x="949" y="11"/>
                </a:moveTo>
                <a:lnTo>
                  <a:pt x="905" y="13"/>
                </a:lnTo>
                <a:lnTo>
                  <a:pt x="885" y="15"/>
                </a:lnTo>
                <a:lnTo>
                  <a:pt x="866" y="18"/>
                </a:lnTo>
                <a:lnTo>
                  <a:pt x="849" y="23"/>
                </a:lnTo>
                <a:lnTo>
                  <a:pt x="832" y="29"/>
                </a:lnTo>
                <a:lnTo>
                  <a:pt x="797" y="46"/>
                </a:lnTo>
                <a:lnTo>
                  <a:pt x="478" y="225"/>
                </a:lnTo>
                <a:lnTo>
                  <a:pt x="442" y="247"/>
                </a:lnTo>
                <a:lnTo>
                  <a:pt x="408" y="271"/>
                </a:lnTo>
                <a:lnTo>
                  <a:pt x="393" y="284"/>
                </a:lnTo>
                <a:lnTo>
                  <a:pt x="378" y="297"/>
                </a:lnTo>
                <a:lnTo>
                  <a:pt x="350" y="327"/>
                </a:lnTo>
                <a:lnTo>
                  <a:pt x="325" y="357"/>
                </a:lnTo>
                <a:lnTo>
                  <a:pt x="302" y="388"/>
                </a:lnTo>
                <a:lnTo>
                  <a:pt x="282" y="423"/>
                </a:lnTo>
                <a:lnTo>
                  <a:pt x="264" y="458"/>
                </a:lnTo>
                <a:lnTo>
                  <a:pt x="85" y="859"/>
                </a:lnTo>
                <a:lnTo>
                  <a:pt x="0" y="1048"/>
                </a:lnTo>
                <a:lnTo>
                  <a:pt x="274" y="1048"/>
                </a:lnTo>
                <a:lnTo>
                  <a:pt x="298" y="1047"/>
                </a:lnTo>
                <a:lnTo>
                  <a:pt x="320" y="1043"/>
                </a:lnTo>
                <a:lnTo>
                  <a:pt x="341" y="1036"/>
                </a:lnTo>
                <a:lnTo>
                  <a:pt x="360" y="1026"/>
                </a:lnTo>
                <a:lnTo>
                  <a:pt x="376" y="1014"/>
                </a:lnTo>
                <a:lnTo>
                  <a:pt x="390" y="999"/>
                </a:lnTo>
                <a:lnTo>
                  <a:pt x="403" y="982"/>
                </a:lnTo>
                <a:lnTo>
                  <a:pt x="413" y="963"/>
                </a:lnTo>
                <a:lnTo>
                  <a:pt x="549" y="664"/>
                </a:lnTo>
                <a:lnTo>
                  <a:pt x="994" y="664"/>
                </a:lnTo>
                <a:lnTo>
                  <a:pt x="1015" y="663"/>
                </a:lnTo>
                <a:lnTo>
                  <a:pt x="1033" y="661"/>
                </a:lnTo>
                <a:lnTo>
                  <a:pt x="1049" y="657"/>
                </a:lnTo>
                <a:lnTo>
                  <a:pt x="1063" y="651"/>
                </a:lnTo>
                <a:lnTo>
                  <a:pt x="1074" y="642"/>
                </a:lnTo>
                <a:lnTo>
                  <a:pt x="1084" y="631"/>
                </a:lnTo>
                <a:lnTo>
                  <a:pt x="1093" y="617"/>
                </a:lnTo>
                <a:lnTo>
                  <a:pt x="1102" y="600"/>
                </a:lnTo>
                <a:lnTo>
                  <a:pt x="1125" y="547"/>
                </a:lnTo>
                <a:lnTo>
                  <a:pt x="588" y="547"/>
                </a:lnTo>
                <a:lnTo>
                  <a:pt x="710" y="277"/>
                </a:lnTo>
                <a:lnTo>
                  <a:pt x="722" y="254"/>
                </a:lnTo>
                <a:lnTo>
                  <a:pt x="735" y="234"/>
                </a:lnTo>
                <a:lnTo>
                  <a:pt x="749" y="217"/>
                </a:lnTo>
                <a:lnTo>
                  <a:pt x="765" y="204"/>
                </a:lnTo>
                <a:lnTo>
                  <a:pt x="783" y="194"/>
                </a:lnTo>
                <a:lnTo>
                  <a:pt x="805" y="187"/>
                </a:lnTo>
                <a:lnTo>
                  <a:pt x="830" y="183"/>
                </a:lnTo>
                <a:lnTo>
                  <a:pt x="858" y="182"/>
                </a:lnTo>
                <a:lnTo>
                  <a:pt x="1162" y="182"/>
                </a:lnTo>
                <a:lnTo>
                  <a:pt x="1436" y="182"/>
                </a:lnTo>
                <a:lnTo>
                  <a:pt x="1460" y="181"/>
                </a:lnTo>
                <a:lnTo>
                  <a:pt x="1482" y="176"/>
                </a:lnTo>
                <a:lnTo>
                  <a:pt x="1502" y="170"/>
                </a:lnTo>
                <a:lnTo>
                  <a:pt x="1520" y="160"/>
                </a:lnTo>
                <a:lnTo>
                  <a:pt x="1538" y="148"/>
                </a:lnTo>
                <a:lnTo>
                  <a:pt x="1545" y="141"/>
                </a:lnTo>
                <a:lnTo>
                  <a:pt x="1552" y="133"/>
                </a:lnTo>
                <a:lnTo>
                  <a:pt x="1565" y="116"/>
                </a:lnTo>
                <a:lnTo>
                  <a:pt x="1575" y="96"/>
                </a:lnTo>
                <a:lnTo>
                  <a:pt x="1613" y="11"/>
                </a:lnTo>
                <a:lnTo>
                  <a:pt x="949" y="11"/>
                </a:lnTo>
                <a:close/>
                <a:moveTo>
                  <a:pt x="6548" y="1037"/>
                </a:moveTo>
                <a:lnTo>
                  <a:pt x="6821" y="1037"/>
                </a:lnTo>
                <a:lnTo>
                  <a:pt x="6846" y="1036"/>
                </a:lnTo>
                <a:lnTo>
                  <a:pt x="6868" y="1032"/>
                </a:lnTo>
                <a:lnTo>
                  <a:pt x="6889" y="1025"/>
                </a:lnTo>
                <a:lnTo>
                  <a:pt x="6907" y="1015"/>
                </a:lnTo>
                <a:lnTo>
                  <a:pt x="6924" y="1002"/>
                </a:lnTo>
                <a:lnTo>
                  <a:pt x="6931" y="995"/>
                </a:lnTo>
                <a:lnTo>
                  <a:pt x="6938" y="988"/>
                </a:lnTo>
                <a:lnTo>
                  <a:pt x="6950" y="971"/>
                </a:lnTo>
                <a:lnTo>
                  <a:pt x="6961" y="952"/>
                </a:lnTo>
                <a:lnTo>
                  <a:pt x="7176" y="475"/>
                </a:lnTo>
                <a:lnTo>
                  <a:pt x="7390" y="0"/>
                </a:lnTo>
                <a:lnTo>
                  <a:pt x="7116" y="0"/>
                </a:lnTo>
                <a:lnTo>
                  <a:pt x="7092" y="1"/>
                </a:lnTo>
                <a:lnTo>
                  <a:pt x="7070" y="5"/>
                </a:lnTo>
                <a:lnTo>
                  <a:pt x="7049" y="12"/>
                </a:lnTo>
                <a:lnTo>
                  <a:pt x="7030" y="22"/>
                </a:lnTo>
                <a:lnTo>
                  <a:pt x="7014" y="34"/>
                </a:lnTo>
                <a:lnTo>
                  <a:pt x="7007" y="40"/>
                </a:lnTo>
                <a:lnTo>
                  <a:pt x="7000" y="49"/>
                </a:lnTo>
                <a:lnTo>
                  <a:pt x="6987" y="66"/>
                </a:lnTo>
                <a:lnTo>
                  <a:pt x="6977" y="85"/>
                </a:lnTo>
                <a:lnTo>
                  <a:pt x="6762" y="560"/>
                </a:lnTo>
                <a:lnTo>
                  <a:pt x="6548" y="1037"/>
                </a:lnTo>
                <a:close/>
                <a:moveTo>
                  <a:pt x="1296" y="1037"/>
                </a:moveTo>
                <a:lnTo>
                  <a:pt x="1570" y="1037"/>
                </a:lnTo>
                <a:lnTo>
                  <a:pt x="1594" y="1036"/>
                </a:lnTo>
                <a:lnTo>
                  <a:pt x="1618" y="1032"/>
                </a:lnTo>
                <a:lnTo>
                  <a:pt x="1638" y="1025"/>
                </a:lnTo>
                <a:lnTo>
                  <a:pt x="1656" y="1015"/>
                </a:lnTo>
                <a:lnTo>
                  <a:pt x="1672" y="1002"/>
                </a:lnTo>
                <a:lnTo>
                  <a:pt x="1680" y="995"/>
                </a:lnTo>
                <a:lnTo>
                  <a:pt x="1687" y="988"/>
                </a:lnTo>
                <a:lnTo>
                  <a:pt x="1699" y="971"/>
                </a:lnTo>
                <a:lnTo>
                  <a:pt x="1710" y="952"/>
                </a:lnTo>
                <a:lnTo>
                  <a:pt x="1924" y="475"/>
                </a:lnTo>
                <a:lnTo>
                  <a:pt x="2139" y="0"/>
                </a:lnTo>
                <a:lnTo>
                  <a:pt x="1865" y="0"/>
                </a:lnTo>
                <a:lnTo>
                  <a:pt x="1841" y="1"/>
                </a:lnTo>
                <a:lnTo>
                  <a:pt x="1819" y="5"/>
                </a:lnTo>
                <a:lnTo>
                  <a:pt x="1797" y="12"/>
                </a:lnTo>
                <a:lnTo>
                  <a:pt x="1779" y="22"/>
                </a:lnTo>
                <a:lnTo>
                  <a:pt x="1763" y="34"/>
                </a:lnTo>
                <a:lnTo>
                  <a:pt x="1755" y="40"/>
                </a:lnTo>
                <a:lnTo>
                  <a:pt x="1748" y="49"/>
                </a:lnTo>
                <a:lnTo>
                  <a:pt x="1736" y="66"/>
                </a:lnTo>
                <a:lnTo>
                  <a:pt x="1726" y="85"/>
                </a:lnTo>
                <a:lnTo>
                  <a:pt x="1510" y="560"/>
                </a:lnTo>
                <a:lnTo>
                  <a:pt x="1296" y="1037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3549020"/>
      </p:ext>
    </p:extLst>
  </p:cSld>
  <p:clrMapOvr>
    <a:masterClrMapping/>
  </p:clrMapOvr>
  <p:transition spd="med">
    <p:fade/>
  </p:transition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[oneworl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471623" y="450950"/>
            <a:ext cx="241200" cy="241200"/>
          </a:xfrm>
          <a:prstGeom prst="rect">
            <a:avLst/>
          </a:prstGeom>
        </p:spPr>
      </p:pic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497216" y="6237750"/>
            <a:ext cx="1215359" cy="144000"/>
          </a:xfrm>
          <a:custGeom>
            <a:avLst/>
            <a:gdLst>
              <a:gd name="T0" fmla="*/ 8354 w 8861"/>
              <a:gd name="T1" fmla="*/ 515 h 1048"/>
              <a:gd name="T2" fmla="*/ 7901 w 8861"/>
              <a:gd name="T3" fmla="*/ 247 h 1048"/>
              <a:gd name="T4" fmla="*/ 8004 w 8861"/>
              <a:gd name="T5" fmla="*/ 183 h 1048"/>
              <a:gd name="T6" fmla="*/ 8527 w 8861"/>
              <a:gd name="T7" fmla="*/ 199 h 1048"/>
              <a:gd name="T8" fmla="*/ 8599 w 8861"/>
              <a:gd name="T9" fmla="*/ 70 h 1048"/>
              <a:gd name="T10" fmla="*/ 8408 w 8861"/>
              <a:gd name="T11" fmla="*/ 11 h 1048"/>
              <a:gd name="T12" fmla="*/ 7971 w 8861"/>
              <a:gd name="T13" fmla="*/ 46 h 1048"/>
              <a:gd name="T14" fmla="*/ 7475 w 8861"/>
              <a:gd name="T15" fmla="*/ 390 h 1048"/>
              <a:gd name="T16" fmla="*/ 7473 w 8861"/>
              <a:gd name="T17" fmla="*/ 1047 h 1048"/>
              <a:gd name="T18" fmla="*/ 7588 w 8861"/>
              <a:gd name="T19" fmla="*/ 963 h 1048"/>
              <a:gd name="T20" fmla="*/ 7991 w 8861"/>
              <a:gd name="T21" fmla="*/ 673 h 1048"/>
              <a:gd name="T22" fmla="*/ 8202 w 8861"/>
              <a:gd name="T23" fmla="*/ 1018 h 1048"/>
              <a:gd name="T24" fmla="*/ 8621 w 8861"/>
              <a:gd name="T25" fmla="*/ 1048 h 1048"/>
              <a:gd name="T26" fmla="*/ 8235 w 8861"/>
              <a:gd name="T27" fmla="*/ 665 h 1048"/>
              <a:gd name="T28" fmla="*/ 8684 w 8861"/>
              <a:gd name="T29" fmla="*/ 613 h 1048"/>
              <a:gd name="T30" fmla="*/ 8858 w 8861"/>
              <a:gd name="T31" fmla="*/ 334 h 1048"/>
              <a:gd name="T32" fmla="*/ 5520 w 8861"/>
              <a:gd name="T33" fmla="*/ 547 h 1048"/>
              <a:gd name="T34" fmla="*/ 5735 w 8861"/>
              <a:gd name="T35" fmla="*/ 187 h 1048"/>
              <a:gd name="T36" fmla="*/ 6278 w 8861"/>
              <a:gd name="T37" fmla="*/ 192 h 1048"/>
              <a:gd name="T38" fmla="*/ 5520 w 8861"/>
              <a:gd name="T39" fmla="*/ 547 h 1048"/>
              <a:gd name="T40" fmla="*/ 6249 w 8861"/>
              <a:gd name="T41" fmla="*/ 20 h 1048"/>
              <a:gd name="T42" fmla="*/ 5785 w 8861"/>
              <a:gd name="T43" fmla="*/ 18 h 1048"/>
              <a:gd name="T44" fmla="*/ 5296 w 8861"/>
              <a:gd name="T45" fmla="*/ 297 h 1048"/>
              <a:gd name="T46" fmla="*/ 4918 w 8861"/>
              <a:gd name="T47" fmla="*/ 1048 h 1048"/>
              <a:gd name="T48" fmla="*/ 5309 w 8861"/>
              <a:gd name="T49" fmla="*/ 999 h 1048"/>
              <a:gd name="T50" fmla="*/ 5965 w 8861"/>
              <a:gd name="T51" fmla="*/ 964 h 1048"/>
              <a:gd name="T52" fmla="*/ 6024 w 8861"/>
              <a:gd name="T53" fmla="*/ 1045 h 1048"/>
              <a:gd name="T54" fmla="*/ 6618 w 8861"/>
              <a:gd name="T55" fmla="*/ 317 h 1048"/>
              <a:gd name="T56" fmla="*/ 3497 w 8861"/>
              <a:gd name="T57" fmla="*/ 11 h 1048"/>
              <a:gd name="T58" fmla="*/ 3368 w 8861"/>
              <a:gd name="T59" fmla="*/ 77 h 1048"/>
              <a:gd name="T60" fmla="*/ 2602 w 8861"/>
              <a:gd name="T61" fmla="*/ 40 h 1048"/>
              <a:gd name="T62" fmla="*/ 2518 w 8861"/>
              <a:gd name="T63" fmla="*/ 17 h 1048"/>
              <a:gd name="T64" fmla="*/ 2334 w 8861"/>
              <a:gd name="T65" fmla="*/ 136 h 1048"/>
              <a:gd name="T66" fmla="*/ 2015 w 8861"/>
              <a:gd name="T67" fmla="*/ 775 h 1048"/>
              <a:gd name="T68" fmla="*/ 2121 w 8861"/>
              <a:gd name="T69" fmla="*/ 1014 h 1048"/>
              <a:gd name="T70" fmla="*/ 2422 w 8861"/>
              <a:gd name="T71" fmla="*/ 416 h 1048"/>
              <a:gd name="T72" fmla="*/ 2866 w 8861"/>
              <a:gd name="T73" fmla="*/ 1027 h 1048"/>
              <a:gd name="T74" fmla="*/ 3389 w 8861"/>
              <a:gd name="T75" fmla="*/ 529 h 1048"/>
              <a:gd name="T76" fmla="*/ 4936 w 8861"/>
              <a:gd name="T77" fmla="*/ 33 h 1048"/>
              <a:gd name="T78" fmla="*/ 4579 w 8861"/>
              <a:gd name="T79" fmla="*/ 708 h 1048"/>
              <a:gd name="T80" fmla="*/ 4082 w 8861"/>
              <a:gd name="T81" fmla="*/ 12 h 1048"/>
              <a:gd name="T82" fmla="*/ 3916 w 8861"/>
              <a:gd name="T83" fmla="*/ 89 h 1048"/>
              <a:gd name="T84" fmla="*/ 3791 w 8861"/>
              <a:gd name="T85" fmla="*/ 220 h 1048"/>
              <a:gd name="T86" fmla="*/ 3590 w 8861"/>
              <a:gd name="T87" fmla="*/ 1043 h 1048"/>
              <a:gd name="T88" fmla="*/ 3683 w 8861"/>
              <a:gd name="T89" fmla="*/ 962 h 1048"/>
              <a:gd name="T90" fmla="*/ 4359 w 8861"/>
              <a:gd name="T91" fmla="*/ 1001 h 1048"/>
              <a:gd name="T92" fmla="*/ 4472 w 8861"/>
              <a:gd name="T93" fmla="*/ 1048 h 1048"/>
              <a:gd name="T94" fmla="*/ 866 w 8861"/>
              <a:gd name="T95" fmla="*/ 18 h 1048"/>
              <a:gd name="T96" fmla="*/ 393 w 8861"/>
              <a:gd name="T97" fmla="*/ 284 h 1048"/>
              <a:gd name="T98" fmla="*/ 85 w 8861"/>
              <a:gd name="T99" fmla="*/ 859 h 1048"/>
              <a:gd name="T100" fmla="*/ 376 w 8861"/>
              <a:gd name="T101" fmla="*/ 1014 h 1048"/>
              <a:gd name="T102" fmla="*/ 1033 w 8861"/>
              <a:gd name="T103" fmla="*/ 661 h 1048"/>
              <a:gd name="T104" fmla="*/ 1125 w 8861"/>
              <a:gd name="T105" fmla="*/ 547 h 1048"/>
              <a:gd name="T106" fmla="*/ 783 w 8861"/>
              <a:gd name="T107" fmla="*/ 194 h 1048"/>
              <a:gd name="T108" fmla="*/ 1482 w 8861"/>
              <a:gd name="T109" fmla="*/ 176 h 1048"/>
              <a:gd name="T110" fmla="*/ 1575 w 8861"/>
              <a:gd name="T111" fmla="*/ 96 h 1048"/>
              <a:gd name="T112" fmla="*/ 6889 w 8861"/>
              <a:gd name="T113" fmla="*/ 1025 h 1048"/>
              <a:gd name="T114" fmla="*/ 7176 w 8861"/>
              <a:gd name="T115" fmla="*/ 475 h 1048"/>
              <a:gd name="T116" fmla="*/ 7014 w 8861"/>
              <a:gd name="T117" fmla="*/ 34 h 1048"/>
              <a:gd name="T118" fmla="*/ 1296 w 8861"/>
              <a:gd name="T119" fmla="*/ 1037 h 1048"/>
              <a:gd name="T120" fmla="*/ 1680 w 8861"/>
              <a:gd name="T121" fmla="*/ 995 h 1048"/>
              <a:gd name="T122" fmla="*/ 1841 w 8861"/>
              <a:gd name="T123" fmla="*/ 1 h 1048"/>
              <a:gd name="T124" fmla="*/ 1736 w 8861"/>
              <a:gd name="T125" fmla="*/ 66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1" h="1048">
                <a:moveTo>
                  <a:pt x="8526" y="244"/>
                </a:moveTo>
                <a:lnTo>
                  <a:pt x="8438" y="443"/>
                </a:lnTo>
                <a:lnTo>
                  <a:pt x="8427" y="463"/>
                </a:lnTo>
                <a:lnTo>
                  <a:pt x="8414" y="480"/>
                </a:lnTo>
                <a:lnTo>
                  <a:pt x="8397" y="495"/>
                </a:lnTo>
                <a:lnTo>
                  <a:pt x="8378" y="506"/>
                </a:lnTo>
                <a:lnTo>
                  <a:pt x="8354" y="515"/>
                </a:lnTo>
                <a:lnTo>
                  <a:pt x="8339" y="519"/>
                </a:lnTo>
                <a:lnTo>
                  <a:pt x="8325" y="521"/>
                </a:lnTo>
                <a:lnTo>
                  <a:pt x="8291" y="525"/>
                </a:lnTo>
                <a:lnTo>
                  <a:pt x="8252" y="526"/>
                </a:lnTo>
                <a:lnTo>
                  <a:pt x="7773" y="526"/>
                </a:lnTo>
                <a:lnTo>
                  <a:pt x="7891" y="268"/>
                </a:lnTo>
                <a:lnTo>
                  <a:pt x="7901" y="247"/>
                </a:lnTo>
                <a:lnTo>
                  <a:pt x="7914" y="230"/>
                </a:lnTo>
                <a:lnTo>
                  <a:pt x="7927" y="214"/>
                </a:lnTo>
                <a:lnTo>
                  <a:pt x="7943" y="202"/>
                </a:lnTo>
                <a:lnTo>
                  <a:pt x="7960" y="193"/>
                </a:lnTo>
                <a:lnTo>
                  <a:pt x="7970" y="190"/>
                </a:lnTo>
                <a:lnTo>
                  <a:pt x="7981" y="187"/>
                </a:lnTo>
                <a:lnTo>
                  <a:pt x="8004" y="183"/>
                </a:lnTo>
                <a:lnTo>
                  <a:pt x="8028" y="182"/>
                </a:lnTo>
                <a:lnTo>
                  <a:pt x="8294" y="182"/>
                </a:lnTo>
                <a:lnTo>
                  <a:pt x="8483" y="182"/>
                </a:lnTo>
                <a:lnTo>
                  <a:pt x="8498" y="183"/>
                </a:lnTo>
                <a:lnTo>
                  <a:pt x="8511" y="187"/>
                </a:lnTo>
                <a:lnTo>
                  <a:pt x="8521" y="192"/>
                </a:lnTo>
                <a:lnTo>
                  <a:pt x="8527" y="199"/>
                </a:lnTo>
                <a:lnTo>
                  <a:pt x="8531" y="208"/>
                </a:lnTo>
                <a:lnTo>
                  <a:pt x="8532" y="219"/>
                </a:lnTo>
                <a:lnTo>
                  <a:pt x="8531" y="232"/>
                </a:lnTo>
                <a:lnTo>
                  <a:pt x="8526" y="244"/>
                </a:lnTo>
                <a:close/>
                <a:moveTo>
                  <a:pt x="8824" y="249"/>
                </a:moveTo>
                <a:lnTo>
                  <a:pt x="8621" y="86"/>
                </a:lnTo>
                <a:lnTo>
                  <a:pt x="8599" y="70"/>
                </a:lnTo>
                <a:lnTo>
                  <a:pt x="8575" y="55"/>
                </a:lnTo>
                <a:lnTo>
                  <a:pt x="8550" y="41"/>
                </a:lnTo>
                <a:lnTo>
                  <a:pt x="8523" y="31"/>
                </a:lnTo>
                <a:lnTo>
                  <a:pt x="8496" y="22"/>
                </a:lnTo>
                <a:lnTo>
                  <a:pt x="8468" y="16"/>
                </a:lnTo>
                <a:lnTo>
                  <a:pt x="8438" y="12"/>
                </a:lnTo>
                <a:lnTo>
                  <a:pt x="8408" y="11"/>
                </a:lnTo>
                <a:lnTo>
                  <a:pt x="8124" y="11"/>
                </a:lnTo>
                <a:lnTo>
                  <a:pt x="8080" y="13"/>
                </a:lnTo>
                <a:lnTo>
                  <a:pt x="8059" y="15"/>
                </a:lnTo>
                <a:lnTo>
                  <a:pt x="8041" y="19"/>
                </a:lnTo>
                <a:lnTo>
                  <a:pt x="8023" y="23"/>
                </a:lnTo>
                <a:lnTo>
                  <a:pt x="8006" y="29"/>
                </a:lnTo>
                <a:lnTo>
                  <a:pt x="7971" y="46"/>
                </a:lnTo>
                <a:lnTo>
                  <a:pt x="7671" y="214"/>
                </a:lnTo>
                <a:lnTo>
                  <a:pt x="7628" y="241"/>
                </a:lnTo>
                <a:lnTo>
                  <a:pt x="7589" y="268"/>
                </a:lnTo>
                <a:lnTo>
                  <a:pt x="7555" y="295"/>
                </a:lnTo>
                <a:lnTo>
                  <a:pt x="7526" y="325"/>
                </a:lnTo>
                <a:lnTo>
                  <a:pt x="7499" y="356"/>
                </a:lnTo>
                <a:lnTo>
                  <a:pt x="7475" y="390"/>
                </a:lnTo>
                <a:lnTo>
                  <a:pt x="7464" y="409"/>
                </a:lnTo>
                <a:lnTo>
                  <a:pt x="7454" y="429"/>
                </a:lnTo>
                <a:lnTo>
                  <a:pt x="7434" y="470"/>
                </a:lnTo>
                <a:lnTo>
                  <a:pt x="7257" y="865"/>
                </a:lnTo>
                <a:lnTo>
                  <a:pt x="7175" y="1048"/>
                </a:lnTo>
                <a:lnTo>
                  <a:pt x="7449" y="1048"/>
                </a:lnTo>
                <a:lnTo>
                  <a:pt x="7473" y="1047"/>
                </a:lnTo>
                <a:lnTo>
                  <a:pt x="7495" y="1042"/>
                </a:lnTo>
                <a:lnTo>
                  <a:pt x="7515" y="1036"/>
                </a:lnTo>
                <a:lnTo>
                  <a:pt x="7535" y="1026"/>
                </a:lnTo>
                <a:lnTo>
                  <a:pt x="7551" y="1014"/>
                </a:lnTo>
                <a:lnTo>
                  <a:pt x="7565" y="999"/>
                </a:lnTo>
                <a:lnTo>
                  <a:pt x="7578" y="982"/>
                </a:lnTo>
                <a:lnTo>
                  <a:pt x="7588" y="963"/>
                </a:lnTo>
                <a:lnTo>
                  <a:pt x="7734" y="642"/>
                </a:lnTo>
                <a:lnTo>
                  <a:pt x="7894" y="642"/>
                </a:lnTo>
                <a:lnTo>
                  <a:pt x="7920" y="643"/>
                </a:lnTo>
                <a:lnTo>
                  <a:pt x="7942" y="647"/>
                </a:lnTo>
                <a:lnTo>
                  <a:pt x="7960" y="653"/>
                </a:lnTo>
                <a:lnTo>
                  <a:pt x="7976" y="662"/>
                </a:lnTo>
                <a:lnTo>
                  <a:pt x="7991" y="673"/>
                </a:lnTo>
                <a:lnTo>
                  <a:pt x="8003" y="687"/>
                </a:lnTo>
                <a:lnTo>
                  <a:pt x="8015" y="703"/>
                </a:lnTo>
                <a:lnTo>
                  <a:pt x="8026" y="722"/>
                </a:lnTo>
                <a:lnTo>
                  <a:pt x="8160" y="963"/>
                </a:lnTo>
                <a:lnTo>
                  <a:pt x="8174" y="985"/>
                </a:lnTo>
                <a:lnTo>
                  <a:pt x="8187" y="1003"/>
                </a:lnTo>
                <a:lnTo>
                  <a:pt x="8202" y="1018"/>
                </a:lnTo>
                <a:lnTo>
                  <a:pt x="8217" y="1030"/>
                </a:lnTo>
                <a:lnTo>
                  <a:pt x="8235" y="1038"/>
                </a:lnTo>
                <a:lnTo>
                  <a:pt x="8257" y="1044"/>
                </a:lnTo>
                <a:lnTo>
                  <a:pt x="8268" y="1046"/>
                </a:lnTo>
                <a:lnTo>
                  <a:pt x="8281" y="1047"/>
                </a:lnTo>
                <a:lnTo>
                  <a:pt x="8309" y="1048"/>
                </a:lnTo>
                <a:lnTo>
                  <a:pt x="8621" y="1048"/>
                </a:lnTo>
                <a:lnTo>
                  <a:pt x="8569" y="957"/>
                </a:lnTo>
                <a:lnTo>
                  <a:pt x="8448" y="741"/>
                </a:lnTo>
                <a:lnTo>
                  <a:pt x="8435" y="723"/>
                </a:lnTo>
                <a:lnTo>
                  <a:pt x="8420" y="708"/>
                </a:lnTo>
                <a:lnTo>
                  <a:pt x="8399" y="697"/>
                </a:lnTo>
                <a:lnTo>
                  <a:pt x="8370" y="689"/>
                </a:lnTo>
                <a:lnTo>
                  <a:pt x="8235" y="665"/>
                </a:lnTo>
                <a:lnTo>
                  <a:pt x="8238" y="642"/>
                </a:lnTo>
                <a:lnTo>
                  <a:pt x="8492" y="642"/>
                </a:lnTo>
                <a:lnTo>
                  <a:pt x="8552" y="640"/>
                </a:lnTo>
                <a:lnTo>
                  <a:pt x="8603" y="635"/>
                </a:lnTo>
                <a:lnTo>
                  <a:pt x="8627" y="631"/>
                </a:lnTo>
                <a:lnTo>
                  <a:pt x="8647" y="626"/>
                </a:lnTo>
                <a:lnTo>
                  <a:pt x="8684" y="613"/>
                </a:lnTo>
                <a:lnTo>
                  <a:pt x="8715" y="597"/>
                </a:lnTo>
                <a:lnTo>
                  <a:pt x="8740" y="577"/>
                </a:lnTo>
                <a:lnTo>
                  <a:pt x="8760" y="553"/>
                </a:lnTo>
                <a:lnTo>
                  <a:pt x="8776" y="526"/>
                </a:lnTo>
                <a:lnTo>
                  <a:pt x="8844" y="372"/>
                </a:lnTo>
                <a:lnTo>
                  <a:pt x="8852" y="352"/>
                </a:lnTo>
                <a:lnTo>
                  <a:pt x="8858" y="334"/>
                </a:lnTo>
                <a:lnTo>
                  <a:pt x="8861" y="317"/>
                </a:lnTo>
                <a:lnTo>
                  <a:pt x="8860" y="301"/>
                </a:lnTo>
                <a:lnTo>
                  <a:pt x="8856" y="287"/>
                </a:lnTo>
                <a:lnTo>
                  <a:pt x="8849" y="274"/>
                </a:lnTo>
                <a:lnTo>
                  <a:pt x="8838" y="262"/>
                </a:lnTo>
                <a:lnTo>
                  <a:pt x="8824" y="249"/>
                </a:lnTo>
                <a:close/>
                <a:moveTo>
                  <a:pt x="5520" y="547"/>
                </a:moveTo>
                <a:lnTo>
                  <a:pt x="5639" y="283"/>
                </a:lnTo>
                <a:lnTo>
                  <a:pt x="5651" y="257"/>
                </a:lnTo>
                <a:lnTo>
                  <a:pt x="5664" y="236"/>
                </a:lnTo>
                <a:lnTo>
                  <a:pt x="5679" y="218"/>
                </a:lnTo>
                <a:lnTo>
                  <a:pt x="5695" y="204"/>
                </a:lnTo>
                <a:lnTo>
                  <a:pt x="5714" y="194"/>
                </a:lnTo>
                <a:lnTo>
                  <a:pt x="5735" y="187"/>
                </a:lnTo>
                <a:lnTo>
                  <a:pt x="5760" y="183"/>
                </a:lnTo>
                <a:lnTo>
                  <a:pt x="5791" y="182"/>
                </a:lnTo>
                <a:lnTo>
                  <a:pt x="6051" y="182"/>
                </a:lnTo>
                <a:lnTo>
                  <a:pt x="6240" y="182"/>
                </a:lnTo>
                <a:lnTo>
                  <a:pt x="6255" y="183"/>
                </a:lnTo>
                <a:lnTo>
                  <a:pt x="6268" y="187"/>
                </a:lnTo>
                <a:lnTo>
                  <a:pt x="6278" y="192"/>
                </a:lnTo>
                <a:lnTo>
                  <a:pt x="6284" y="199"/>
                </a:lnTo>
                <a:lnTo>
                  <a:pt x="6288" y="208"/>
                </a:lnTo>
                <a:lnTo>
                  <a:pt x="6289" y="219"/>
                </a:lnTo>
                <a:lnTo>
                  <a:pt x="6288" y="232"/>
                </a:lnTo>
                <a:lnTo>
                  <a:pt x="6283" y="244"/>
                </a:lnTo>
                <a:lnTo>
                  <a:pt x="6147" y="547"/>
                </a:lnTo>
                <a:lnTo>
                  <a:pt x="5520" y="547"/>
                </a:lnTo>
                <a:close/>
                <a:moveTo>
                  <a:pt x="6580" y="249"/>
                </a:moveTo>
                <a:lnTo>
                  <a:pt x="6365" y="76"/>
                </a:lnTo>
                <a:lnTo>
                  <a:pt x="6344" y="61"/>
                </a:lnTo>
                <a:lnTo>
                  <a:pt x="6322" y="48"/>
                </a:lnTo>
                <a:lnTo>
                  <a:pt x="6298" y="36"/>
                </a:lnTo>
                <a:lnTo>
                  <a:pt x="6274" y="27"/>
                </a:lnTo>
                <a:lnTo>
                  <a:pt x="6249" y="20"/>
                </a:lnTo>
                <a:lnTo>
                  <a:pt x="6222" y="15"/>
                </a:lnTo>
                <a:lnTo>
                  <a:pt x="6196" y="12"/>
                </a:lnTo>
                <a:lnTo>
                  <a:pt x="6170" y="11"/>
                </a:lnTo>
                <a:lnTo>
                  <a:pt x="5868" y="11"/>
                </a:lnTo>
                <a:lnTo>
                  <a:pt x="5823" y="13"/>
                </a:lnTo>
                <a:lnTo>
                  <a:pt x="5803" y="15"/>
                </a:lnTo>
                <a:lnTo>
                  <a:pt x="5785" y="18"/>
                </a:lnTo>
                <a:lnTo>
                  <a:pt x="5768" y="23"/>
                </a:lnTo>
                <a:lnTo>
                  <a:pt x="5750" y="29"/>
                </a:lnTo>
                <a:lnTo>
                  <a:pt x="5715" y="46"/>
                </a:lnTo>
                <a:lnTo>
                  <a:pt x="5401" y="223"/>
                </a:lnTo>
                <a:lnTo>
                  <a:pt x="5363" y="246"/>
                </a:lnTo>
                <a:lnTo>
                  <a:pt x="5328" y="271"/>
                </a:lnTo>
                <a:lnTo>
                  <a:pt x="5296" y="297"/>
                </a:lnTo>
                <a:lnTo>
                  <a:pt x="5268" y="327"/>
                </a:lnTo>
                <a:lnTo>
                  <a:pt x="5243" y="357"/>
                </a:lnTo>
                <a:lnTo>
                  <a:pt x="5231" y="373"/>
                </a:lnTo>
                <a:lnTo>
                  <a:pt x="5220" y="390"/>
                </a:lnTo>
                <a:lnTo>
                  <a:pt x="5199" y="426"/>
                </a:lnTo>
                <a:lnTo>
                  <a:pt x="5181" y="463"/>
                </a:lnTo>
                <a:lnTo>
                  <a:pt x="4918" y="1048"/>
                </a:lnTo>
                <a:lnTo>
                  <a:pt x="5192" y="1048"/>
                </a:lnTo>
                <a:lnTo>
                  <a:pt x="5217" y="1047"/>
                </a:lnTo>
                <a:lnTo>
                  <a:pt x="5239" y="1042"/>
                </a:lnTo>
                <a:lnTo>
                  <a:pt x="5259" y="1036"/>
                </a:lnTo>
                <a:lnTo>
                  <a:pt x="5278" y="1026"/>
                </a:lnTo>
                <a:lnTo>
                  <a:pt x="5294" y="1014"/>
                </a:lnTo>
                <a:lnTo>
                  <a:pt x="5309" y="999"/>
                </a:lnTo>
                <a:lnTo>
                  <a:pt x="5322" y="982"/>
                </a:lnTo>
                <a:lnTo>
                  <a:pt x="5332" y="963"/>
                </a:lnTo>
                <a:lnTo>
                  <a:pt x="5467" y="664"/>
                </a:lnTo>
                <a:lnTo>
                  <a:pt x="6094" y="664"/>
                </a:lnTo>
                <a:lnTo>
                  <a:pt x="5974" y="931"/>
                </a:lnTo>
                <a:lnTo>
                  <a:pt x="5967" y="954"/>
                </a:lnTo>
                <a:lnTo>
                  <a:pt x="5965" y="964"/>
                </a:lnTo>
                <a:lnTo>
                  <a:pt x="5964" y="975"/>
                </a:lnTo>
                <a:lnTo>
                  <a:pt x="5967" y="994"/>
                </a:lnTo>
                <a:lnTo>
                  <a:pt x="5974" y="1013"/>
                </a:lnTo>
                <a:lnTo>
                  <a:pt x="5986" y="1027"/>
                </a:lnTo>
                <a:lnTo>
                  <a:pt x="5994" y="1033"/>
                </a:lnTo>
                <a:lnTo>
                  <a:pt x="6003" y="1038"/>
                </a:lnTo>
                <a:lnTo>
                  <a:pt x="6024" y="1045"/>
                </a:lnTo>
                <a:lnTo>
                  <a:pt x="6036" y="1047"/>
                </a:lnTo>
                <a:lnTo>
                  <a:pt x="6050" y="1048"/>
                </a:lnTo>
                <a:lnTo>
                  <a:pt x="6295" y="1048"/>
                </a:lnTo>
                <a:lnTo>
                  <a:pt x="6601" y="372"/>
                </a:lnTo>
                <a:lnTo>
                  <a:pt x="6609" y="352"/>
                </a:lnTo>
                <a:lnTo>
                  <a:pt x="6615" y="334"/>
                </a:lnTo>
                <a:lnTo>
                  <a:pt x="6618" y="317"/>
                </a:lnTo>
                <a:lnTo>
                  <a:pt x="6617" y="301"/>
                </a:lnTo>
                <a:lnTo>
                  <a:pt x="6613" y="287"/>
                </a:lnTo>
                <a:lnTo>
                  <a:pt x="6606" y="274"/>
                </a:lnTo>
                <a:lnTo>
                  <a:pt x="6594" y="262"/>
                </a:lnTo>
                <a:lnTo>
                  <a:pt x="6580" y="249"/>
                </a:lnTo>
                <a:close/>
                <a:moveTo>
                  <a:pt x="3623" y="11"/>
                </a:moveTo>
                <a:lnTo>
                  <a:pt x="3497" y="11"/>
                </a:lnTo>
                <a:lnTo>
                  <a:pt x="3473" y="13"/>
                </a:lnTo>
                <a:lnTo>
                  <a:pt x="3450" y="17"/>
                </a:lnTo>
                <a:lnTo>
                  <a:pt x="3430" y="24"/>
                </a:lnTo>
                <a:lnTo>
                  <a:pt x="3411" y="33"/>
                </a:lnTo>
                <a:lnTo>
                  <a:pt x="3395" y="45"/>
                </a:lnTo>
                <a:lnTo>
                  <a:pt x="3381" y="60"/>
                </a:lnTo>
                <a:lnTo>
                  <a:pt x="3368" y="77"/>
                </a:lnTo>
                <a:lnTo>
                  <a:pt x="3357" y="97"/>
                </a:lnTo>
                <a:lnTo>
                  <a:pt x="3067" y="744"/>
                </a:lnTo>
                <a:lnTo>
                  <a:pt x="3062" y="726"/>
                </a:lnTo>
                <a:lnTo>
                  <a:pt x="3055" y="708"/>
                </a:lnTo>
                <a:lnTo>
                  <a:pt x="3046" y="691"/>
                </a:lnTo>
                <a:lnTo>
                  <a:pt x="3037" y="676"/>
                </a:lnTo>
                <a:lnTo>
                  <a:pt x="2602" y="40"/>
                </a:lnTo>
                <a:lnTo>
                  <a:pt x="2593" y="29"/>
                </a:lnTo>
                <a:lnTo>
                  <a:pt x="2582" y="21"/>
                </a:lnTo>
                <a:lnTo>
                  <a:pt x="2571" y="15"/>
                </a:lnTo>
                <a:lnTo>
                  <a:pt x="2559" y="12"/>
                </a:lnTo>
                <a:lnTo>
                  <a:pt x="2546" y="11"/>
                </a:lnTo>
                <a:lnTo>
                  <a:pt x="2532" y="13"/>
                </a:lnTo>
                <a:lnTo>
                  <a:pt x="2518" y="17"/>
                </a:lnTo>
                <a:lnTo>
                  <a:pt x="2504" y="24"/>
                </a:lnTo>
                <a:lnTo>
                  <a:pt x="2426" y="68"/>
                </a:lnTo>
                <a:lnTo>
                  <a:pt x="2409" y="78"/>
                </a:lnTo>
                <a:lnTo>
                  <a:pt x="2392" y="89"/>
                </a:lnTo>
                <a:lnTo>
                  <a:pt x="2377" y="100"/>
                </a:lnTo>
                <a:lnTo>
                  <a:pt x="2362" y="111"/>
                </a:lnTo>
                <a:lnTo>
                  <a:pt x="2334" y="136"/>
                </a:lnTo>
                <a:lnTo>
                  <a:pt x="2322" y="148"/>
                </a:lnTo>
                <a:lnTo>
                  <a:pt x="2310" y="162"/>
                </a:lnTo>
                <a:lnTo>
                  <a:pt x="2287" y="190"/>
                </a:lnTo>
                <a:lnTo>
                  <a:pt x="2267" y="220"/>
                </a:lnTo>
                <a:lnTo>
                  <a:pt x="2248" y="255"/>
                </a:lnTo>
                <a:lnTo>
                  <a:pt x="2230" y="291"/>
                </a:lnTo>
                <a:lnTo>
                  <a:pt x="2015" y="775"/>
                </a:lnTo>
                <a:lnTo>
                  <a:pt x="1894" y="1048"/>
                </a:lnTo>
                <a:lnTo>
                  <a:pt x="2019" y="1048"/>
                </a:lnTo>
                <a:lnTo>
                  <a:pt x="2043" y="1047"/>
                </a:lnTo>
                <a:lnTo>
                  <a:pt x="2065" y="1043"/>
                </a:lnTo>
                <a:lnTo>
                  <a:pt x="2086" y="1036"/>
                </a:lnTo>
                <a:lnTo>
                  <a:pt x="2105" y="1026"/>
                </a:lnTo>
                <a:lnTo>
                  <a:pt x="2121" y="1014"/>
                </a:lnTo>
                <a:lnTo>
                  <a:pt x="2128" y="1007"/>
                </a:lnTo>
                <a:lnTo>
                  <a:pt x="2135" y="999"/>
                </a:lnTo>
                <a:lnTo>
                  <a:pt x="2148" y="982"/>
                </a:lnTo>
                <a:lnTo>
                  <a:pt x="2158" y="962"/>
                </a:lnTo>
                <a:lnTo>
                  <a:pt x="2415" y="390"/>
                </a:lnTo>
                <a:lnTo>
                  <a:pt x="2417" y="404"/>
                </a:lnTo>
                <a:lnTo>
                  <a:pt x="2422" y="416"/>
                </a:lnTo>
                <a:lnTo>
                  <a:pt x="2428" y="428"/>
                </a:lnTo>
                <a:lnTo>
                  <a:pt x="2434" y="438"/>
                </a:lnTo>
                <a:lnTo>
                  <a:pt x="2806" y="968"/>
                </a:lnTo>
                <a:lnTo>
                  <a:pt x="2821" y="986"/>
                </a:lnTo>
                <a:lnTo>
                  <a:pt x="2835" y="1001"/>
                </a:lnTo>
                <a:lnTo>
                  <a:pt x="2850" y="1016"/>
                </a:lnTo>
                <a:lnTo>
                  <a:pt x="2866" y="1027"/>
                </a:lnTo>
                <a:lnTo>
                  <a:pt x="2883" y="1036"/>
                </a:lnTo>
                <a:lnTo>
                  <a:pt x="2893" y="1040"/>
                </a:lnTo>
                <a:lnTo>
                  <a:pt x="2902" y="1043"/>
                </a:lnTo>
                <a:lnTo>
                  <a:pt x="2925" y="1047"/>
                </a:lnTo>
                <a:lnTo>
                  <a:pt x="2948" y="1048"/>
                </a:lnTo>
                <a:lnTo>
                  <a:pt x="3154" y="1048"/>
                </a:lnTo>
                <a:lnTo>
                  <a:pt x="3389" y="529"/>
                </a:lnTo>
                <a:lnTo>
                  <a:pt x="3623" y="11"/>
                </a:lnTo>
                <a:close/>
                <a:moveTo>
                  <a:pt x="5147" y="11"/>
                </a:moveTo>
                <a:lnTo>
                  <a:pt x="5021" y="11"/>
                </a:lnTo>
                <a:lnTo>
                  <a:pt x="4997" y="13"/>
                </a:lnTo>
                <a:lnTo>
                  <a:pt x="4975" y="17"/>
                </a:lnTo>
                <a:lnTo>
                  <a:pt x="4954" y="24"/>
                </a:lnTo>
                <a:lnTo>
                  <a:pt x="4936" y="33"/>
                </a:lnTo>
                <a:lnTo>
                  <a:pt x="4919" y="45"/>
                </a:lnTo>
                <a:lnTo>
                  <a:pt x="4904" y="60"/>
                </a:lnTo>
                <a:lnTo>
                  <a:pt x="4892" y="77"/>
                </a:lnTo>
                <a:lnTo>
                  <a:pt x="4882" y="97"/>
                </a:lnTo>
                <a:lnTo>
                  <a:pt x="4591" y="744"/>
                </a:lnTo>
                <a:lnTo>
                  <a:pt x="4587" y="726"/>
                </a:lnTo>
                <a:lnTo>
                  <a:pt x="4579" y="708"/>
                </a:lnTo>
                <a:lnTo>
                  <a:pt x="4571" y="691"/>
                </a:lnTo>
                <a:lnTo>
                  <a:pt x="4560" y="676"/>
                </a:lnTo>
                <a:lnTo>
                  <a:pt x="4126" y="40"/>
                </a:lnTo>
                <a:lnTo>
                  <a:pt x="4117" y="29"/>
                </a:lnTo>
                <a:lnTo>
                  <a:pt x="4107" y="21"/>
                </a:lnTo>
                <a:lnTo>
                  <a:pt x="4095" y="15"/>
                </a:lnTo>
                <a:lnTo>
                  <a:pt x="4082" y="12"/>
                </a:lnTo>
                <a:lnTo>
                  <a:pt x="4069" y="11"/>
                </a:lnTo>
                <a:lnTo>
                  <a:pt x="4056" y="13"/>
                </a:lnTo>
                <a:lnTo>
                  <a:pt x="4042" y="17"/>
                </a:lnTo>
                <a:lnTo>
                  <a:pt x="4029" y="24"/>
                </a:lnTo>
                <a:lnTo>
                  <a:pt x="3950" y="68"/>
                </a:lnTo>
                <a:lnTo>
                  <a:pt x="3933" y="78"/>
                </a:lnTo>
                <a:lnTo>
                  <a:pt x="3916" y="89"/>
                </a:lnTo>
                <a:lnTo>
                  <a:pt x="3900" y="100"/>
                </a:lnTo>
                <a:lnTo>
                  <a:pt x="3886" y="111"/>
                </a:lnTo>
                <a:lnTo>
                  <a:pt x="3859" y="136"/>
                </a:lnTo>
                <a:lnTo>
                  <a:pt x="3846" y="148"/>
                </a:lnTo>
                <a:lnTo>
                  <a:pt x="3834" y="162"/>
                </a:lnTo>
                <a:lnTo>
                  <a:pt x="3811" y="190"/>
                </a:lnTo>
                <a:lnTo>
                  <a:pt x="3791" y="220"/>
                </a:lnTo>
                <a:lnTo>
                  <a:pt x="3772" y="255"/>
                </a:lnTo>
                <a:lnTo>
                  <a:pt x="3755" y="291"/>
                </a:lnTo>
                <a:lnTo>
                  <a:pt x="3538" y="775"/>
                </a:lnTo>
                <a:lnTo>
                  <a:pt x="3418" y="1048"/>
                </a:lnTo>
                <a:lnTo>
                  <a:pt x="3542" y="1048"/>
                </a:lnTo>
                <a:lnTo>
                  <a:pt x="3567" y="1047"/>
                </a:lnTo>
                <a:lnTo>
                  <a:pt x="3590" y="1043"/>
                </a:lnTo>
                <a:lnTo>
                  <a:pt x="3610" y="1036"/>
                </a:lnTo>
                <a:lnTo>
                  <a:pt x="3628" y="1026"/>
                </a:lnTo>
                <a:lnTo>
                  <a:pt x="3646" y="1014"/>
                </a:lnTo>
                <a:lnTo>
                  <a:pt x="3653" y="1007"/>
                </a:lnTo>
                <a:lnTo>
                  <a:pt x="3660" y="999"/>
                </a:lnTo>
                <a:lnTo>
                  <a:pt x="3672" y="982"/>
                </a:lnTo>
                <a:lnTo>
                  <a:pt x="3683" y="962"/>
                </a:lnTo>
                <a:lnTo>
                  <a:pt x="3939" y="390"/>
                </a:lnTo>
                <a:lnTo>
                  <a:pt x="3942" y="404"/>
                </a:lnTo>
                <a:lnTo>
                  <a:pt x="3946" y="416"/>
                </a:lnTo>
                <a:lnTo>
                  <a:pt x="3958" y="438"/>
                </a:lnTo>
                <a:lnTo>
                  <a:pt x="4331" y="968"/>
                </a:lnTo>
                <a:lnTo>
                  <a:pt x="4345" y="986"/>
                </a:lnTo>
                <a:lnTo>
                  <a:pt x="4359" y="1001"/>
                </a:lnTo>
                <a:lnTo>
                  <a:pt x="4373" y="1016"/>
                </a:lnTo>
                <a:lnTo>
                  <a:pt x="4390" y="1027"/>
                </a:lnTo>
                <a:lnTo>
                  <a:pt x="4408" y="1036"/>
                </a:lnTo>
                <a:lnTo>
                  <a:pt x="4417" y="1040"/>
                </a:lnTo>
                <a:lnTo>
                  <a:pt x="4427" y="1043"/>
                </a:lnTo>
                <a:lnTo>
                  <a:pt x="4448" y="1047"/>
                </a:lnTo>
                <a:lnTo>
                  <a:pt x="4472" y="1048"/>
                </a:lnTo>
                <a:lnTo>
                  <a:pt x="4679" y="1048"/>
                </a:lnTo>
                <a:lnTo>
                  <a:pt x="4912" y="529"/>
                </a:lnTo>
                <a:lnTo>
                  <a:pt x="5147" y="11"/>
                </a:lnTo>
                <a:close/>
                <a:moveTo>
                  <a:pt x="949" y="11"/>
                </a:moveTo>
                <a:lnTo>
                  <a:pt x="905" y="13"/>
                </a:lnTo>
                <a:lnTo>
                  <a:pt x="885" y="15"/>
                </a:lnTo>
                <a:lnTo>
                  <a:pt x="866" y="18"/>
                </a:lnTo>
                <a:lnTo>
                  <a:pt x="849" y="23"/>
                </a:lnTo>
                <a:lnTo>
                  <a:pt x="832" y="29"/>
                </a:lnTo>
                <a:lnTo>
                  <a:pt x="797" y="46"/>
                </a:lnTo>
                <a:lnTo>
                  <a:pt x="478" y="225"/>
                </a:lnTo>
                <a:lnTo>
                  <a:pt x="442" y="247"/>
                </a:lnTo>
                <a:lnTo>
                  <a:pt x="408" y="271"/>
                </a:lnTo>
                <a:lnTo>
                  <a:pt x="393" y="284"/>
                </a:lnTo>
                <a:lnTo>
                  <a:pt x="378" y="297"/>
                </a:lnTo>
                <a:lnTo>
                  <a:pt x="350" y="327"/>
                </a:lnTo>
                <a:lnTo>
                  <a:pt x="325" y="357"/>
                </a:lnTo>
                <a:lnTo>
                  <a:pt x="302" y="388"/>
                </a:lnTo>
                <a:lnTo>
                  <a:pt x="282" y="423"/>
                </a:lnTo>
                <a:lnTo>
                  <a:pt x="264" y="458"/>
                </a:lnTo>
                <a:lnTo>
                  <a:pt x="85" y="859"/>
                </a:lnTo>
                <a:lnTo>
                  <a:pt x="0" y="1048"/>
                </a:lnTo>
                <a:lnTo>
                  <a:pt x="274" y="1048"/>
                </a:lnTo>
                <a:lnTo>
                  <a:pt x="298" y="1047"/>
                </a:lnTo>
                <a:lnTo>
                  <a:pt x="320" y="1043"/>
                </a:lnTo>
                <a:lnTo>
                  <a:pt x="341" y="1036"/>
                </a:lnTo>
                <a:lnTo>
                  <a:pt x="360" y="1026"/>
                </a:lnTo>
                <a:lnTo>
                  <a:pt x="376" y="1014"/>
                </a:lnTo>
                <a:lnTo>
                  <a:pt x="390" y="999"/>
                </a:lnTo>
                <a:lnTo>
                  <a:pt x="403" y="982"/>
                </a:lnTo>
                <a:lnTo>
                  <a:pt x="413" y="963"/>
                </a:lnTo>
                <a:lnTo>
                  <a:pt x="549" y="664"/>
                </a:lnTo>
                <a:lnTo>
                  <a:pt x="994" y="664"/>
                </a:lnTo>
                <a:lnTo>
                  <a:pt x="1015" y="663"/>
                </a:lnTo>
                <a:lnTo>
                  <a:pt x="1033" y="661"/>
                </a:lnTo>
                <a:lnTo>
                  <a:pt x="1049" y="657"/>
                </a:lnTo>
                <a:lnTo>
                  <a:pt x="1063" y="651"/>
                </a:lnTo>
                <a:lnTo>
                  <a:pt x="1074" y="642"/>
                </a:lnTo>
                <a:lnTo>
                  <a:pt x="1084" y="631"/>
                </a:lnTo>
                <a:lnTo>
                  <a:pt x="1093" y="617"/>
                </a:lnTo>
                <a:lnTo>
                  <a:pt x="1102" y="600"/>
                </a:lnTo>
                <a:lnTo>
                  <a:pt x="1125" y="547"/>
                </a:lnTo>
                <a:lnTo>
                  <a:pt x="588" y="547"/>
                </a:lnTo>
                <a:lnTo>
                  <a:pt x="710" y="277"/>
                </a:lnTo>
                <a:lnTo>
                  <a:pt x="722" y="254"/>
                </a:lnTo>
                <a:lnTo>
                  <a:pt x="735" y="234"/>
                </a:lnTo>
                <a:lnTo>
                  <a:pt x="749" y="217"/>
                </a:lnTo>
                <a:lnTo>
                  <a:pt x="765" y="204"/>
                </a:lnTo>
                <a:lnTo>
                  <a:pt x="783" y="194"/>
                </a:lnTo>
                <a:lnTo>
                  <a:pt x="805" y="187"/>
                </a:lnTo>
                <a:lnTo>
                  <a:pt x="830" y="183"/>
                </a:lnTo>
                <a:lnTo>
                  <a:pt x="858" y="182"/>
                </a:lnTo>
                <a:lnTo>
                  <a:pt x="1162" y="182"/>
                </a:lnTo>
                <a:lnTo>
                  <a:pt x="1436" y="182"/>
                </a:lnTo>
                <a:lnTo>
                  <a:pt x="1460" y="181"/>
                </a:lnTo>
                <a:lnTo>
                  <a:pt x="1482" y="176"/>
                </a:lnTo>
                <a:lnTo>
                  <a:pt x="1502" y="170"/>
                </a:lnTo>
                <a:lnTo>
                  <a:pt x="1520" y="160"/>
                </a:lnTo>
                <a:lnTo>
                  <a:pt x="1538" y="148"/>
                </a:lnTo>
                <a:lnTo>
                  <a:pt x="1545" y="141"/>
                </a:lnTo>
                <a:lnTo>
                  <a:pt x="1552" y="133"/>
                </a:lnTo>
                <a:lnTo>
                  <a:pt x="1565" y="116"/>
                </a:lnTo>
                <a:lnTo>
                  <a:pt x="1575" y="96"/>
                </a:lnTo>
                <a:lnTo>
                  <a:pt x="1613" y="11"/>
                </a:lnTo>
                <a:lnTo>
                  <a:pt x="949" y="11"/>
                </a:lnTo>
                <a:close/>
                <a:moveTo>
                  <a:pt x="6548" y="1037"/>
                </a:moveTo>
                <a:lnTo>
                  <a:pt x="6821" y="1037"/>
                </a:lnTo>
                <a:lnTo>
                  <a:pt x="6846" y="1036"/>
                </a:lnTo>
                <a:lnTo>
                  <a:pt x="6868" y="1032"/>
                </a:lnTo>
                <a:lnTo>
                  <a:pt x="6889" y="1025"/>
                </a:lnTo>
                <a:lnTo>
                  <a:pt x="6907" y="1015"/>
                </a:lnTo>
                <a:lnTo>
                  <a:pt x="6924" y="1002"/>
                </a:lnTo>
                <a:lnTo>
                  <a:pt x="6931" y="995"/>
                </a:lnTo>
                <a:lnTo>
                  <a:pt x="6938" y="988"/>
                </a:lnTo>
                <a:lnTo>
                  <a:pt x="6950" y="971"/>
                </a:lnTo>
                <a:lnTo>
                  <a:pt x="6961" y="952"/>
                </a:lnTo>
                <a:lnTo>
                  <a:pt x="7176" y="475"/>
                </a:lnTo>
                <a:lnTo>
                  <a:pt x="7390" y="0"/>
                </a:lnTo>
                <a:lnTo>
                  <a:pt x="7116" y="0"/>
                </a:lnTo>
                <a:lnTo>
                  <a:pt x="7092" y="1"/>
                </a:lnTo>
                <a:lnTo>
                  <a:pt x="7070" y="5"/>
                </a:lnTo>
                <a:lnTo>
                  <a:pt x="7049" y="12"/>
                </a:lnTo>
                <a:lnTo>
                  <a:pt x="7030" y="22"/>
                </a:lnTo>
                <a:lnTo>
                  <a:pt x="7014" y="34"/>
                </a:lnTo>
                <a:lnTo>
                  <a:pt x="7007" y="40"/>
                </a:lnTo>
                <a:lnTo>
                  <a:pt x="7000" y="49"/>
                </a:lnTo>
                <a:lnTo>
                  <a:pt x="6987" y="66"/>
                </a:lnTo>
                <a:lnTo>
                  <a:pt x="6977" y="85"/>
                </a:lnTo>
                <a:lnTo>
                  <a:pt x="6762" y="560"/>
                </a:lnTo>
                <a:lnTo>
                  <a:pt x="6548" y="1037"/>
                </a:lnTo>
                <a:close/>
                <a:moveTo>
                  <a:pt x="1296" y="1037"/>
                </a:moveTo>
                <a:lnTo>
                  <a:pt x="1570" y="1037"/>
                </a:lnTo>
                <a:lnTo>
                  <a:pt x="1594" y="1036"/>
                </a:lnTo>
                <a:lnTo>
                  <a:pt x="1618" y="1032"/>
                </a:lnTo>
                <a:lnTo>
                  <a:pt x="1638" y="1025"/>
                </a:lnTo>
                <a:lnTo>
                  <a:pt x="1656" y="1015"/>
                </a:lnTo>
                <a:lnTo>
                  <a:pt x="1672" y="1002"/>
                </a:lnTo>
                <a:lnTo>
                  <a:pt x="1680" y="995"/>
                </a:lnTo>
                <a:lnTo>
                  <a:pt x="1687" y="988"/>
                </a:lnTo>
                <a:lnTo>
                  <a:pt x="1699" y="971"/>
                </a:lnTo>
                <a:lnTo>
                  <a:pt x="1710" y="952"/>
                </a:lnTo>
                <a:lnTo>
                  <a:pt x="1924" y="475"/>
                </a:lnTo>
                <a:lnTo>
                  <a:pt x="2139" y="0"/>
                </a:lnTo>
                <a:lnTo>
                  <a:pt x="1865" y="0"/>
                </a:lnTo>
                <a:lnTo>
                  <a:pt x="1841" y="1"/>
                </a:lnTo>
                <a:lnTo>
                  <a:pt x="1819" y="5"/>
                </a:lnTo>
                <a:lnTo>
                  <a:pt x="1797" y="12"/>
                </a:lnTo>
                <a:lnTo>
                  <a:pt x="1779" y="22"/>
                </a:lnTo>
                <a:lnTo>
                  <a:pt x="1763" y="34"/>
                </a:lnTo>
                <a:lnTo>
                  <a:pt x="1755" y="40"/>
                </a:lnTo>
                <a:lnTo>
                  <a:pt x="1748" y="49"/>
                </a:lnTo>
                <a:lnTo>
                  <a:pt x="1736" y="66"/>
                </a:lnTo>
                <a:lnTo>
                  <a:pt x="1726" y="85"/>
                </a:lnTo>
                <a:lnTo>
                  <a:pt x="1510" y="560"/>
                </a:lnTo>
                <a:lnTo>
                  <a:pt x="1296" y="1037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303873"/>
      </p:ext>
    </p:extLst>
  </p:cSld>
  <p:clrMapOvr>
    <a:masterClrMapping/>
  </p:clrMapOvr>
  <p:transition spd="med">
    <p:fade/>
  </p:transition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7" y="1052671"/>
            <a:ext cx="6192837" cy="2160429"/>
          </a:xfrm>
        </p:spPr>
        <p:txBody>
          <a:bodyPr tIns="18000" anchor="t" anchorCtr="0"/>
          <a:lstStyle>
            <a:lvl1pPr algn="l">
              <a:lnSpc>
                <a:spcPct val="100000"/>
              </a:lnSpc>
              <a:defRPr sz="4000" cap="none" baseline="0"/>
            </a:lvl1pPr>
          </a:lstStyle>
          <a:p>
            <a:r>
              <a:rPr lang="en-US" dirty="0"/>
              <a:t>Add your thank you text here.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7464425" y="1196975"/>
            <a:ext cx="4727575" cy="4895850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788" y="3429000"/>
            <a:ext cx="6192342" cy="2663824"/>
          </a:xfrm>
        </p:spPr>
        <p:txBody>
          <a:bodyPr/>
          <a:lstStyle>
            <a:lvl1pPr marL="0" indent="0" algn="l">
              <a:buNone/>
              <a:defRPr sz="18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your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774562581"/>
      </p:ext>
    </p:extLst>
  </p:cSld>
  <p:clrMapOvr>
    <a:masterClrMapping/>
  </p:clrMapOvr>
  <p:transition spd="med">
    <p:fade/>
  </p:transition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4272962" y="3213000"/>
            <a:ext cx="3646076" cy="432000"/>
          </a:xfrm>
          <a:custGeom>
            <a:avLst/>
            <a:gdLst>
              <a:gd name="T0" fmla="*/ 8354 w 8861"/>
              <a:gd name="T1" fmla="*/ 515 h 1048"/>
              <a:gd name="T2" fmla="*/ 7901 w 8861"/>
              <a:gd name="T3" fmla="*/ 247 h 1048"/>
              <a:gd name="T4" fmla="*/ 8004 w 8861"/>
              <a:gd name="T5" fmla="*/ 183 h 1048"/>
              <a:gd name="T6" fmla="*/ 8527 w 8861"/>
              <a:gd name="T7" fmla="*/ 199 h 1048"/>
              <a:gd name="T8" fmla="*/ 8599 w 8861"/>
              <a:gd name="T9" fmla="*/ 70 h 1048"/>
              <a:gd name="T10" fmla="*/ 8408 w 8861"/>
              <a:gd name="T11" fmla="*/ 11 h 1048"/>
              <a:gd name="T12" fmla="*/ 7971 w 8861"/>
              <a:gd name="T13" fmla="*/ 46 h 1048"/>
              <a:gd name="T14" fmla="*/ 7475 w 8861"/>
              <a:gd name="T15" fmla="*/ 390 h 1048"/>
              <a:gd name="T16" fmla="*/ 7473 w 8861"/>
              <a:gd name="T17" fmla="*/ 1047 h 1048"/>
              <a:gd name="T18" fmla="*/ 7588 w 8861"/>
              <a:gd name="T19" fmla="*/ 963 h 1048"/>
              <a:gd name="T20" fmla="*/ 7991 w 8861"/>
              <a:gd name="T21" fmla="*/ 673 h 1048"/>
              <a:gd name="T22" fmla="*/ 8202 w 8861"/>
              <a:gd name="T23" fmla="*/ 1018 h 1048"/>
              <a:gd name="T24" fmla="*/ 8621 w 8861"/>
              <a:gd name="T25" fmla="*/ 1048 h 1048"/>
              <a:gd name="T26" fmla="*/ 8235 w 8861"/>
              <a:gd name="T27" fmla="*/ 665 h 1048"/>
              <a:gd name="T28" fmla="*/ 8684 w 8861"/>
              <a:gd name="T29" fmla="*/ 613 h 1048"/>
              <a:gd name="T30" fmla="*/ 8858 w 8861"/>
              <a:gd name="T31" fmla="*/ 334 h 1048"/>
              <a:gd name="T32" fmla="*/ 5520 w 8861"/>
              <a:gd name="T33" fmla="*/ 547 h 1048"/>
              <a:gd name="T34" fmla="*/ 5735 w 8861"/>
              <a:gd name="T35" fmla="*/ 187 h 1048"/>
              <a:gd name="T36" fmla="*/ 6278 w 8861"/>
              <a:gd name="T37" fmla="*/ 192 h 1048"/>
              <a:gd name="T38" fmla="*/ 5520 w 8861"/>
              <a:gd name="T39" fmla="*/ 547 h 1048"/>
              <a:gd name="T40" fmla="*/ 6249 w 8861"/>
              <a:gd name="T41" fmla="*/ 20 h 1048"/>
              <a:gd name="T42" fmla="*/ 5785 w 8861"/>
              <a:gd name="T43" fmla="*/ 18 h 1048"/>
              <a:gd name="T44" fmla="*/ 5296 w 8861"/>
              <a:gd name="T45" fmla="*/ 297 h 1048"/>
              <a:gd name="T46" fmla="*/ 4918 w 8861"/>
              <a:gd name="T47" fmla="*/ 1048 h 1048"/>
              <a:gd name="T48" fmla="*/ 5309 w 8861"/>
              <a:gd name="T49" fmla="*/ 999 h 1048"/>
              <a:gd name="T50" fmla="*/ 5965 w 8861"/>
              <a:gd name="T51" fmla="*/ 964 h 1048"/>
              <a:gd name="T52" fmla="*/ 6024 w 8861"/>
              <a:gd name="T53" fmla="*/ 1045 h 1048"/>
              <a:gd name="T54" fmla="*/ 6618 w 8861"/>
              <a:gd name="T55" fmla="*/ 317 h 1048"/>
              <a:gd name="T56" fmla="*/ 3497 w 8861"/>
              <a:gd name="T57" fmla="*/ 11 h 1048"/>
              <a:gd name="T58" fmla="*/ 3368 w 8861"/>
              <a:gd name="T59" fmla="*/ 77 h 1048"/>
              <a:gd name="T60" fmla="*/ 2602 w 8861"/>
              <a:gd name="T61" fmla="*/ 40 h 1048"/>
              <a:gd name="T62" fmla="*/ 2518 w 8861"/>
              <a:gd name="T63" fmla="*/ 17 h 1048"/>
              <a:gd name="T64" fmla="*/ 2334 w 8861"/>
              <a:gd name="T65" fmla="*/ 136 h 1048"/>
              <a:gd name="T66" fmla="*/ 2015 w 8861"/>
              <a:gd name="T67" fmla="*/ 775 h 1048"/>
              <a:gd name="T68" fmla="*/ 2121 w 8861"/>
              <a:gd name="T69" fmla="*/ 1014 h 1048"/>
              <a:gd name="T70" fmla="*/ 2422 w 8861"/>
              <a:gd name="T71" fmla="*/ 416 h 1048"/>
              <a:gd name="T72" fmla="*/ 2866 w 8861"/>
              <a:gd name="T73" fmla="*/ 1027 h 1048"/>
              <a:gd name="T74" fmla="*/ 3389 w 8861"/>
              <a:gd name="T75" fmla="*/ 529 h 1048"/>
              <a:gd name="T76" fmla="*/ 4936 w 8861"/>
              <a:gd name="T77" fmla="*/ 33 h 1048"/>
              <a:gd name="T78" fmla="*/ 4579 w 8861"/>
              <a:gd name="T79" fmla="*/ 708 h 1048"/>
              <a:gd name="T80" fmla="*/ 4082 w 8861"/>
              <a:gd name="T81" fmla="*/ 12 h 1048"/>
              <a:gd name="T82" fmla="*/ 3916 w 8861"/>
              <a:gd name="T83" fmla="*/ 89 h 1048"/>
              <a:gd name="T84" fmla="*/ 3791 w 8861"/>
              <a:gd name="T85" fmla="*/ 220 h 1048"/>
              <a:gd name="T86" fmla="*/ 3590 w 8861"/>
              <a:gd name="T87" fmla="*/ 1043 h 1048"/>
              <a:gd name="T88" fmla="*/ 3683 w 8861"/>
              <a:gd name="T89" fmla="*/ 962 h 1048"/>
              <a:gd name="T90" fmla="*/ 4359 w 8861"/>
              <a:gd name="T91" fmla="*/ 1001 h 1048"/>
              <a:gd name="T92" fmla="*/ 4472 w 8861"/>
              <a:gd name="T93" fmla="*/ 1048 h 1048"/>
              <a:gd name="T94" fmla="*/ 866 w 8861"/>
              <a:gd name="T95" fmla="*/ 18 h 1048"/>
              <a:gd name="T96" fmla="*/ 393 w 8861"/>
              <a:gd name="T97" fmla="*/ 284 h 1048"/>
              <a:gd name="T98" fmla="*/ 85 w 8861"/>
              <a:gd name="T99" fmla="*/ 859 h 1048"/>
              <a:gd name="T100" fmla="*/ 376 w 8861"/>
              <a:gd name="T101" fmla="*/ 1014 h 1048"/>
              <a:gd name="T102" fmla="*/ 1033 w 8861"/>
              <a:gd name="T103" fmla="*/ 661 h 1048"/>
              <a:gd name="T104" fmla="*/ 1125 w 8861"/>
              <a:gd name="T105" fmla="*/ 547 h 1048"/>
              <a:gd name="T106" fmla="*/ 783 w 8861"/>
              <a:gd name="T107" fmla="*/ 194 h 1048"/>
              <a:gd name="T108" fmla="*/ 1482 w 8861"/>
              <a:gd name="T109" fmla="*/ 176 h 1048"/>
              <a:gd name="T110" fmla="*/ 1575 w 8861"/>
              <a:gd name="T111" fmla="*/ 96 h 1048"/>
              <a:gd name="T112" fmla="*/ 6889 w 8861"/>
              <a:gd name="T113" fmla="*/ 1025 h 1048"/>
              <a:gd name="T114" fmla="*/ 7176 w 8861"/>
              <a:gd name="T115" fmla="*/ 475 h 1048"/>
              <a:gd name="T116" fmla="*/ 7014 w 8861"/>
              <a:gd name="T117" fmla="*/ 34 h 1048"/>
              <a:gd name="T118" fmla="*/ 1296 w 8861"/>
              <a:gd name="T119" fmla="*/ 1037 h 1048"/>
              <a:gd name="T120" fmla="*/ 1680 w 8861"/>
              <a:gd name="T121" fmla="*/ 995 h 1048"/>
              <a:gd name="T122" fmla="*/ 1841 w 8861"/>
              <a:gd name="T123" fmla="*/ 1 h 1048"/>
              <a:gd name="T124" fmla="*/ 1736 w 8861"/>
              <a:gd name="T125" fmla="*/ 66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1" h="1048">
                <a:moveTo>
                  <a:pt x="8526" y="244"/>
                </a:moveTo>
                <a:lnTo>
                  <a:pt x="8438" y="443"/>
                </a:lnTo>
                <a:lnTo>
                  <a:pt x="8427" y="463"/>
                </a:lnTo>
                <a:lnTo>
                  <a:pt x="8414" y="480"/>
                </a:lnTo>
                <a:lnTo>
                  <a:pt x="8397" y="495"/>
                </a:lnTo>
                <a:lnTo>
                  <a:pt x="8378" y="506"/>
                </a:lnTo>
                <a:lnTo>
                  <a:pt x="8354" y="515"/>
                </a:lnTo>
                <a:lnTo>
                  <a:pt x="8339" y="519"/>
                </a:lnTo>
                <a:lnTo>
                  <a:pt x="8325" y="521"/>
                </a:lnTo>
                <a:lnTo>
                  <a:pt x="8291" y="525"/>
                </a:lnTo>
                <a:lnTo>
                  <a:pt x="8252" y="526"/>
                </a:lnTo>
                <a:lnTo>
                  <a:pt x="7773" y="526"/>
                </a:lnTo>
                <a:lnTo>
                  <a:pt x="7891" y="268"/>
                </a:lnTo>
                <a:lnTo>
                  <a:pt x="7901" y="247"/>
                </a:lnTo>
                <a:lnTo>
                  <a:pt x="7914" y="230"/>
                </a:lnTo>
                <a:lnTo>
                  <a:pt x="7927" y="214"/>
                </a:lnTo>
                <a:lnTo>
                  <a:pt x="7943" y="202"/>
                </a:lnTo>
                <a:lnTo>
                  <a:pt x="7960" y="193"/>
                </a:lnTo>
                <a:lnTo>
                  <a:pt x="7970" y="190"/>
                </a:lnTo>
                <a:lnTo>
                  <a:pt x="7981" y="187"/>
                </a:lnTo>
                <a:lnTo>
                  <a:pt x="8004" y="183"/>
                </a:lnTo>
                <a:lnTo>
                  <a:pt x="8028" y="182"/>
                </a:lnTo>
                <a:lnTo>
                  <a:pt x="8294" y="182"/>
                </a:lnTo>
                <a:lnTo>
                  <a:pt x="8483" y="182"/>
                </a:lnTo>
                <a:lnTo>
                  <a:pt x="8498" y="183"/>
                </a:lnTo>
                <a:lnTo>
                  <a:pt x="8511" y="187"/>
                </a:lnTo>
                <a:lnTo>
                  <a:pt x="8521" y="192"/>
                </a:lnTo>
                <a:lnTo>
                  <a:pt x="8527" y="199"/>
                </a:lnTo>
                <a:lnTo>
                  <a:pt x="8531" y="208"/>
                </a:lnTo>
                <a:lnTo>
                  <a:pt x="8532" y="219"/>
                </a:lnTo>
                <a:lnTo>
                  <a:pt x="8531" y="232"/>
                </a:lnTo>
                <a:lnTo>
                  <a:pt x="8526" y="244"/>
                </a:lnTo>
                <a:close/>
                <a:moveTo>
                  <a:pt x="8824" y="249"/>
                </a:moveTo>
                <a:lnTo>
                  <a:pt x="8621" y="86"/>
                </a:lnTo>
                <a:lnTo>
                  <a:pt x="8599" y="70"/>
                </a:lnTo>
                <a:lnTo>
                  <a:pt x="8575" y="55"/>
                </a:lnTo>
                <a:lnTo>
                  <a:pt x="8550" y="41"/>
                </a:lnTo>
                <a:lnTo>
                  <a:pt x="8523" y="31"/>
                </a:lnTo>
                <a:lnTo>
                  <a:pt x="8496" y="22"/>
                </a:lnTo>
                <a:lnTo>
                  <a:pt x="8468" y="16"/>
                </a:lnTo>
                <a:lnTo>
                  <a:pt x="8438" y="12"/>
                </a:lnTo>
                <a:lnTo>
                  <a:pt x="8408" y="11"/>
                </a:lnTo>
                <a:lnTo>
                  <a:pt x="8124" y="11"/>
                </a:lnTo>
                <a:lnTo>
                  <a:pt x="8080" y="13"/>
                </a:lnTo>
                <a:lnTo>
                  <a:pt x="8059" y="15"/>
                </a:lnTo>
                <a:lnTo>
                  <a:pt x="8041" y="19"/>
                </a:lnTo>
                <a:lnTo>
                  <a:pt x="8023" y="23"/>
                </a:lnTo>
                <a:lnTo>
                  <a:pt x="8006" y="29"/>
                </a:lnTo>
                <a:lnTo>
                  <a:pt x="7971" y="46"/>
                </a:lnTo>
                <a:lnTo>
                  <a:pt x="7671" y="214"/>
                </a:lnTo>
                <a:lnTo>
                  <a:pt x="7628" y="241"/>
                </a:lnTo>
                <a:lnTo>
                  <a:pt x="7589" y="268"/>
                </a:lnTo>
                <a:lnTo>
                  <a:pt x="7555" y="295"/>
                </a:lnTo>
                <a:lnTo>
                  <a:pt x="7526" y="325"/>
                </a:lnTo>
                <a:lnTo>
                  <a:pt x="7499" y="356"/>
                </a:lnTo>
                <a:lnTo>
                  <a:pt x="7475" y="390"/>
                </a:lnTo>
                <a:lnTo>
                  <a:pt x="7464" y="409"/>
                </a:lnTo>
                <a:lnTo>
                  <a:pt x="7454" y="429"/>
                </a:lnTo>
                <a:lnTo>
                  <a:pt x="7434" y="470"/>
                </a:lnTo>
                <a:lnTo>
                  <a:pt x="7257" y="865"/>
                </a:lnTo>
                <a:lnTo>
                  <a:pt x="7175" y="1048"/>
                </a:lnTo>
                <a:lnTo>
                  <a:pt x="7449" y="1048"/>
                </a:lnTo>
                <a:lnTo>
                  <a:pt x="7473" y="1047"/>
                </a:lnTo>
                <a:lnTo>
                  <a:pt x="7495" y="1042"/>
                </a:lnTo>
                <a:lnTo>
                  <a:pt x="7515" y="1036"/>
                </a:lnTo>
                <a:lnTo>
                  <a:pt x="7535" y="1026"/>
                </a:lnTo>
                <a:lnTo>
                  <a:pt x="7551" y="1014"/>
                </a:lnTo>
                <a:lnTo>
                  <a:pt x="7565" y="999"/>
                </a:lnTo>
                <a:lnTo>
                  <a:pt x="7578" y="982"/>
                </a:lnTo>
                <a:lnTo>
                  <a:pt x="7588" y="963"/>
                </a:lnTo>
                <a:lnTo>
                  <a:pt x="7734" y="642"/>
                </a:lnTo>
                <a:lnTo>
                  <a:pt x="7894" y="642"/>
                </a:lnTo>
                <a:lnTo>
                  <a:pt x="7920" y="643"/>
                </a:lnTo>
                <a:lnTo>
                  <a:pt x="7942" y="647"/>
                </a:lnTo>
                <a:lnTo>
                  <a:pt x="7960" y="653"/>
                </a:lnTo>
                <a:lnTo>
                  <a:pt x="7976" y="662"/>
                </a:lnTo>
                <a:lnTo>
                  <a:pt x="7991" y="673"/>
                </a:lnTo>
                <a:lnTo>
                  <a:pt x="8003" y="687"/>
                </a:lnTo>
                <a:lnTo>
                  <a:pt x="8015" y="703"/>
                </a:lnTo>
                <a:lnTo>
                  <a:pt x="8026" y="722"/>
                </a:lnTo>
                <a:lnTo>
                  <a:pt x="8160" y="963"/>
                </a:lnTo>
                <a:lnTo>
                  <a:pt x="8174" y="985"/>
                </a:lnTo>
                <a:lnTo>
                  <a:pt x="8187" y="1003"/>
                </a:lnTo>
                <a:lnTo>
                  <a:pt x="8202" y="1018"/>
                </a:lnTo>
                <a:lnTo>
                  <a:pt x="8217" y="1030"/>
                </a:lnTo>
                <a:lnTo>
                  <a:pt x="8235" y="1038"/>
                </a:lnTo>
                <a:lnTo>
                  <a:pt x="8257" y="1044"/>
                </a:lnTo>
                <a:lnTo>
                  <a:pt x="8268" y="1046"/>
                </a:lnTo>
                <a:lnTo>
                  <a:pt x="8281" y="1047"/>
                </a:lnTo>
                <a:lnTo>
                  <a:pt x="8309" y="1048"/>
                </a:lnTo>
                <a:lnTo>
                  <a:pt x="8621" y="1048"/>
                </a:lnTo>
                <a:lnTo>
                  <a:pt x="8569" y="957"/>
                </a:lnTo>
                <a:lnTo>
                  <a:pt x="8448" y="741"/>
                </a:lnTo>
                <a:lnTo>
                  <a:pt x="8435" y="723"/>
                </a:lnTo>
                <a:lnTo>
                  <a:pt x="8420" y="708"/>
                </a:lnTo>
                <a:lnTo>
                  <a:pt x="8399" y="697"/>
                </a:lnTo>
                <a:lnTo>
                  <a:pt x="8370" y="689"/>
                </a:lnTo>
                <a:lnTo>
                  <a:pt x="8235" y="665"/>
                </a:lnTo>
                <a:lnTo>
                  <a:pt x="8238" y="642"/>
                </a:lnTo>
                <a:lnTo>
                  <a:pt x="8492" y="642"/>
                </a:lnTo>
                <a:lnTo>
                  <a:pt x="8552" y="640"/>
                </a:lnTo>
                <a:lnTo>
                  <a:pt x="8603" y="635"/>
                </a:lnTo>
                <a:lnTo>
                  <a:pt x="8627" y="631"/>
                </a:lnTo>
                <a:lnTo>
                  <a:pt x="8647" y="626"/>
                </a:lnTo>
                <a:lnTo>
                  <a:pt x="8684" y="613"/>
                </a:lnTo>
                <a:lnTo>
                  <a:pt x="8715" y="597"/>
                </a:lnTo>
                <a:lnTo>
                  <a:pt x="8740" y="577"/>
                </a:lnTo>
                <a:lnTo>
                  <a:pt x="8760" y="553"/>
                </a:lnTo>
                <a:lnTo>
                  <a:pt x="8776" y="526"/>
                </a:lnTo>
                <a:lnTo>
                  <a:pt x="8844" y="372"/>
                </a:lnTo>
                <a:lnTo>
                  <a:pt x="8852" y="352"/>
                </a:lnTo>
                <a:lnTo>
                  <a:pt x="8858" y="334"/>
                </a:lnTo>
                <a:lnTo>
                  <a:pt x="8861" y="317"/>
                </a:lnTo>
                <a:lnTo>
                  <a:pt x="8860" y="301"/>
                </a:lnTo>
                <a:lnTo>
                  <a:pt x="8856" y="287"/>
                </a:lnTo>
                <a:lnTo>
                  <a:pt x="8849" y="274"/>
                </a:lnTo>
                <a:lnTo>
                  <a:pt x="8838" y="262"/>
                </a:lnTo>
                <a:lnTo>
                  <a:pt x="8824" y="249"/>
                </a:lnTo>
                <a:close/>
                <a:moveTo>
                  <a:pt x="5520" y="547"/>
                </a:moveTo>
                <a:lnTo>
                  <a:pt x="5639" y="283"/>
                </a:lnTo>
                <a:lnTo>
                  <a:pt x="5651" y="257"/>
                </a:lnTo>
                <a:lnTo>
                  <a:pt x="5664" y="236"/>
                </a:lnTo>
                <a:lnTo>
                  <a:pt x="5679" y="218"/>
                </a:lnTo>
                <a:lnTo>
                  <a:pt x="5695" y="204"/>
                </a:lnTo>
                <a:lnTo>
                  <a:pt x="5714" y="194"/>
                </a:lnTo>
                <a:lnTo>
                  <a:pt x="5735" y="187"/>
                </a:lnTo>
                <a:lnTo>
                  <a:pt x="5760" y="183"/>
                </a:lnTo>
                <a:lnTo>
                  <a:pt x="5791" y="182"/>
                </a:lnTo>
                <a:lnTo>
                  <a:pt x="6051" y="182"/>
                </a:lnTo>
                <a:lnTo>
                  <a:pt x="6240" y="182"/>
                </a:lnTo>
                <a:lnTo>
                  <a:pt x="6255" y="183"/>
                </a:lnTo>
                <a:lnTo>
                  <a:pt x="6268" y="187"/>
                </a:lnTo>
                <a:lnTo>
                  <a:pt x="6278" y="192"/>
                </a:lnTo>
                <a:lnTo>
                  <a:pt x="6284" y="199"/>
                </a:lnTo>
                <a:lnTo>
                  <a:pt x="6288" y="208"/>
                </a:lnTo>
                <a:lnTo>
                  <a:pt x="6289" y="219"/>
                </a:lnTo>
                <a:lnTo>
                  <a:pt x="6288" y="232"/>
                </a:lnTo>
                <a:lnTo>
                  <a:pt x="6283" y="244"/>
                </a:lnTo>
                <a:lnTo>
                  <a:pt x="6147" y="547"/>
                </a:lnTo>
                <a:lnTo>
                  <a:pt x="5520" y="547"/>
                </a:lnTo>
                <a:close/>
                <a:moveTo>
                  <a:pt x="6580" y="249"/>
                </a:moveTo>
                <a:lnTo>
                  <a:pt x="6365" y="76"/>
                </a:lnTo>
                <a:lnTo>
                  <a:pt x="6344" y="61"/>
                </a:lnTo>
                <a:lnTo>
                  <a:pt x="6322" y="48"/>
                </a:lnTo>
                <a:lnTo>
                  <a:pt x="6298" y="36"/>
                </a:lnTo>
                <a:lnTo>
                  <a:pt x="6274" y="27"/>
                </a:lnTo>
                <a:lnTo>
                  <a:pt x="6249" y="20"/>
                </a:lnTo>
                <a:lnTo>
                  <a:pt x="6222" y="15"/>
                </a:lnTo>
                <a:lnTo>
                  <a:pt x="6196" y="12"/>
                </a:lnTo>
                <a:lnTo>
                  <a:pt x="6170" y="11"/>
                </a:lnTo>
                <a:lnTo>
                  <a:pt x="5868" y="11"/>
                </a:lnTo>
                <a:lnTo>
                  <a:pt x="5823" y="13"/>
                </a:lnTo>
                <a:lnTo>
                  <a:pt x="5803" y="15"/>
                </a:lnTo>
                <a:lnTo>
                  <a:pt x="5785" y="18"/>
                </a:lnTo>
                <a:lnTo>
                  <a:pt x="5768" y="23"/>
                </a:lnTo>
                <a:lnTo>
                  <a:pt x="5750" y="29"/>
                </a:lnTo>
                <a:lnTo>
                  <a:pt x="5715" y="46"/>
                </a:lnTo>
                <a:lnTo>
                  <a:pt x="5401" y="223"/>
                </a:lnTo>
                <a:lnTo>
                  <a:pt x="5363" y="246"/>
                </a:lnTo>
                <a:lnTo>
                  <a:pt x="5328" y="271"/>
                </a:lnTo>
                <a:lnTo>
                  <a:pt x="5296" y="297"/>
                </a:lnTo>
                <a:lnTo>
                  <a:pt x="5268" y="327"/>
                </a:lnTo>
                <a:lnTo>
                  <a:pt x="5243" y="357"/>
                </a:lnTo>
                <a:lnTo>
                  <a:pt x="5231" y="373"/>
                </a:lnTo>
                <a:lnTo>
                  <a:pt x="5220" y="390"/>
                </a:lnTo>
                <a:lnTo>
                  <a:pt x="5199" y="426"/>
                </a:lnTo>
                <a:lnTo>
                  <a:pt x="5181" y="463"/>
                </a:lnTo>
                <a:lnTo>
                  <a:pt x="4918" y="1048"/>
                </a:lnTo>
                <a:lnTo>
                  <a:pt x="5192" y="1048"/>
                </a:lnTo>
                <a:lnTo>
                  <a:pt x="5217" y="1047"/>
                </a:lnTo>
                <a:lnTo>
                  <a:pt x="5239" y="1042"/>
                </a:lnTo>
                <a:lnTo>
                  <a:pt x="5259" y="1036"/>
                </a:lnTo>
                <a:lnTo>
                  <a:pt x="5278" y="1026"/>
                </a:lnTo>
                <a:lnTo>
                  <a:pt x="5294" y="1014"/>
                </a:lnTo>
                <a:lnTo>
                  <a:pt x="5309" y="999"/>
                </a:lnTo>
                <a:lnTo>
                  <a:pt x="5322" y="982"/>
                </a:lnTo>
                <a:lnTo>
                  <a:pt x="5332" y="963"/>
                </a:lnTo>
                <a:lnTo>
                  <a:pt x="5467" y="664"/>
                </a:lnTo>
                <a:lnTo>
                  <a:pt x="6094" y="664"/>
                </a:lnTo>
                <a:lnTo>
                  <a:pt x="5974" y="931"/>
                </a:lnTo>
                <a:lnTo>
                  <a:pt x="5967" y="954"/>
                </a:lnTo>
                <a:lnTo>
                  <a:pt x="5965" y="964"/>
                </a:lnTo>
                <a:lnTo>
                  <a:pt x="5964" y="975"/>
                </a:lnTo>
                <a:lnTo>
                  <a:pt x="5967" y="994"/>
                </a:lnTo>
                <a:lnTo>
                  <a:pt x="5974" y="1013"/>
                </a:lnTo>
                <a:lnTo>
                  <a:pt x="5986" y="1027"/>
                </a:lnTo>
                <a:lnTo>
                  <a:pt x="5994" y="1033"/>
                </a:lnTo>
                <a:lnTo>
                  <a:pt x="6003" y="1038"/>
                </a:lnTo>
                <a:lnTo>
                  <a:pt x="6024" y="1045"/>
                </a:lnTo>
                <a:lnTo>
                  <a:pt x="6036" y="1047"/>
                </a:lnTo>
                <a:lnTo>
                  <a:pt x="6050" y="1048"/>
                </a:lnTo>
                <a:lnTo>
                  <a:pt x="6295" y="1048"/>
                </a:lnTo>
                <a:lnTo>
                  <a:pt x="6601" y="372"/>
                </a:lnTo>
                <a:lnTo>
                  <a:pt x="6609" y="352"/>
                </a:lnTo>
                <a:lnTo>
                  <a:pt x="6615" y="334"/>
                </a:lnTo>
                <a:lnTo>
                  <a:pt x="6618" y="317"/>
                </a:lnTo>
                <a:lnTo>
                  <a:pt x="6617" y="301"/>
                </a:lnTo>
                <a:lnTo>
                  <a:pt x="6613" y="287"/>
                </a:lnTo>
                <a:lnTo>
                  <a:pt x="6606" y="274"/>
                </a:lnTo>
                <a:lnTo>
                  <a:pt x="6594" y="262"/>
                </a:lnTo>
                <a:lnTo>
                  <a:pt x="6580" y="249"/>
                </a:lnTo>
                <a:close/>
                <a:moveTo>
                  <a:pt x="3623" y="11"/>
                </a:moveTo>
                <a:lnTo>
                  <a:pt x="3497" y="11"/>
                </a:lnTo>
                <a:lnTo>
                  <a:pt x="3473" y="13"/>
                </a:lnTo>
                <a:lnTo>
                  <a:pt x="3450" y="17"/>
                </a:lnTo>
                <a:lnTo>
                  <a:pt x="3430" y="24"/>
                </a:lnTo>
                <a:lnTo>
                  <a:pt x="3411" y="33"/>
                </a:lnTo>
                <a:lnTo>
                  <a:pt x="3395" y="45"/>
                </a:lnTo>
                <a:lnTo>
                  <a:pt x="3381" y="60"/>
                </a:lnTo>
                <a:lnTo>
                  <a:pt x="3368" y="77"/>
                </a:lnTo>
                <a:lnTo>
                  <a:pt x="3357" y="97"/>
                </a:lnTo>
                <a:lnTo>
                  <a:pt x="3067" y="744"/>
                </a:lnTo>
                <a:lnTo>
                  <a:pt x="3062" y="726"/>
                </a:lnTo>
                <a:lnTo>
                  <a:pt x="3055" y="708"/>
                </a:lnTo>
                <a:lnTo>
                  <a:pt x="3046" y="691"/>
                </a:lnTo>
                <a:lnTo>
                  <a:pt x="3037" y="676"/>
                </a:lnTo>
                <a:lnTo>
                  <a:pt x="2602" y="40"/>
                </a:lnTo>
                <a:lnTo>
                  <a:pt x="2593" y="29"/>
                </a:lnTo>
                <a:lnTo>
                  <a:pt x="2582" y="21"/>
                </a:lnTo>
                <a:lnTo>
                  <a:pt x="2571" y="15"/>
                </a:lnTo>
                <a:lnTo>
                  <a:pt x="2559" y="12"/>
                </a:lnTo>
                <a:lnTo>
                  <a:pt x="2546" y="11"/>
                </a:lnTo>
                <a:lnTo>
                  <a:pt x="2532" y="13"/>
                </a:lnTo>
                <a:lnTo>
                  <a:pt x="2518" y="17"/>
                </a:lnTo>
                <a:lnTo>
                  <a:pt x="2504" y="24"/>
                </a:lnTo>
                <a:lnTo>
                  <a:pt x="2426" y="68"/>
                </a:lnTo>
                <a:lnTo>
                  <a:pt x="2409" y="78"/>
                </a:lnTo>
                <a:lnTo>
                  <a:pt x="2392" y="89"/>
                </a:lnTo>
                <a:lnTo>
                  <a:pt x="2377" y="100"/>
                </a:lnTo>
                <a:lnTo>
                  <a:pt x="2362" y="111"/>
                </a:lnTo>
                <a:lnTo>
                  <a:pt x="2334" y="136"/>
                </a:lnTo>
                <a:lnTo>
                  <a:pt x="2322" y="148"/>
                </a:lnTo>
                <a:lnTo>
                  <a:pt x="2310" y="162"/>
                </a:lnTo>
                <a:lnTo>
                  <a:pt x="2287" y="190"/>
                </a:lnTo>
                <a:lnTo>
                  <a:pt x="2267" y="220"/>
                </a:lnTo>
                <a:lnTo>
                  <a:pt x="2248" y="255"/>
                </a:lnTo>
                <a:lnTo>
                  <a:pt x="2230" y="291"/>
                </a:lnTo>
                <a:lnTo>
                  <a:pt x="2015" y="775"/>
                </a:lnTo>
                <a:lnTo>
                  <a:pt x="1894" y="1048"/>
                </a:lnTo>
                <a:lnTo>
                  <a:pt x="2019" y="1048"/>
                </a:lnTo>
                <a:lnTo>
                  <a:pt x="2043" y="1047"/>
                </a:lnTo>
                <a:lnTo>
                  <a:pt x="2065" y="1043"/>
                </a:lnTo>
                <a:lnTo>
                  <a:pt x="2086" y="1036"/>
                </a:lnTo>
                <a:lnTo>
                  <a:pt x="2105" y="1026"/>
                </a:lnTo>
                <a:lnTo>
                  <a:pt x="2121" y="1014"/>
                </a:lnTo>
                <a:lnTo>
                  <a:pt x="2128" y="1007"/>
                </a:lnTo>
                <a:lnTo>
                  <a:pt x="2135" y="999"/>
                </a:lnTo>
                <a:lnTo>
                  <a:pt x="2148" y="982"/>
                </a:lnTo>
                <a:lnTo>
                  <a:pt x="2158" y="962"/>
                </a:lnTo>
                <a:lnTo>
                  <a:pt x="2415" y="390"/>
                </a:lnTo>
                <a:lnTo>
                  <a:pt x="2417" y="404"/>
                </a:lnTo>
                <a:lnTo>
                  <a:pt x="2422" y="416"/>
                </a:lnTo>
                <a:lnTo>
                  <a:pt x="2428" y="428"/>
                </a:lnTo>
                <a:lnTo>
                  <a:pt x="2434" y="438"/>
                </a:lnTo>
                <a:lnTo>
                  <a:pt x="2806" y="968"/>
                </a:lnTo>
                <a:lnTo>
                  <a:pt x="2821" y="986"/>
                </a:lnTo>
                <a:lnTo>
                  <a:pt x="2835" y="1001"/>
                </a:lnTo>
                <a:lnTo>
                  <a:pt x="2850" y="1016"/>
                </a:lnTo>
                <a:lnTo>
                  <a:pt x="2866" y="1027"/>
                </a:lnTo>
                <a:lnTo>
                  <a:pt x="2883" y="1036"/>
                </a:lnTo>
                <a:lnTo>
                  <a:pt x="2893" y="1040"/>
                </a:lnTo>
                <a:lnTo>
                  <a:pt x="2902" y="1043"/>
                </a:lnTo>
                <a:lnTo>
                  <a:pt x="2925" y="1047"/>
                </a:lnTo>
                <a:lnTo>
                  <a:pt x="2948" y="1048"/>
                </a:lnTo>
                <a:lnTo>
                  <a:pt x="3154" y="1048"/>
                </a:lnTo>
                <a:lnTo>
                  <a:pt x="3389" y="529"/>
                </a:lnTo>
                <a:lnTo>
                  <a:pt x="3623" y="11"/>
                </a:lnTo>
                <a:close/>
                <a:moveTo>
                  <a:pt x="5147" y="11"/>
                </a:moveTo>
                <a:lnTo>
                  <a:pt x="5021" y="11"/>
                </a:lnTo>
                <a:lnTo>
                  <a:pt x="4997" y="13"/>
                </a:lnTo>
                <a:lnTo>
                  <a:pt x="4975" y="17"/>
                </a:lnTo>
                <a:lnTo>
                  <a:pt x="4954" y="24"/>
                </a:lnTo>
                <a:lnTo>
                  <a:pt x="4936" y="33"/>
                </a:lnTo>
                <a:lnTo>
                  <a:pt x="4919" y="45"/>
                </a:lnTo>
                <a:lnTo>
                  <a:pt x="4904" y="60"/>
                </a:lnTo>
                <a:lnTo>
                  <a:pt x="4892" y="77"/>
                </a:lnTo>
                <a:lnTo>
                  <a:pt x="4882" y="97"/>
                </a:lnTo>
                <a:lnTo>
                  <a:pt x="4591" y="744"/>
                </a:lnTo>
                <a:lnTo>
                  <a:pt x="4587" y="726"/>
                </a:lnTo>
                <a:lnTo>
                  <a:pt x="4579" y="708"/>
                </a:lnTo>
                <a:lnTo>
                  <a:pt x="4571" y="691"/>
                </a:lnTo>
                <a:lnTo>
                  <a:pt x="4560" y="676"/>
                </a:lnTo>
                <a:lnTo>
                  <a:pt x="4126" y="40"/>
                </a:lnTo>
                <a:lnTo>
                  <a:pt x="4117" y="29"/>
                </a:lnTo>
                <a:lnTo>
                  <a:pt x="4107" y="21"/>
                </a:lnTo>
                <a:lnTo>
                  <a:pt x="4095" y="15"/>
                </a:lnTo>
                <a:lnTo>
                  <a:pt x="4082" y="12"/>
                </a:lnTo>
                <a:lnTo>
                  <a:pt x="4069" y="11"/>
                </a:lnTo>
                <a:lnTo>
                  <a:pt x="4056" y="13"/>
                </a:lnTo>
                <a:lnTo>
                  <a:pt x="4042" y="17"/>
                </a:lnTo>
                <a:lnTo>
                  <a:pt x="4029" y="24"/>
                </a:lnTo>
                <a:lnTo>
                  <a:pt x="3950" y="68"/>
                </a:lnTo>
                <a:lnTo>
                  <a:pt x="3933" y="78"/>
                </a:lnTo>
                <a:lnTo>
                  <a:pt x="3916" y="89"/>
                </a:lnTo>
                <a:lnTo>
                  <a:pt x="3900" y="100"/>
                </a:lnTo>
                <a:lnTo>
                  <a:pt x="3886" y="111"/>
                </a:lnTo>
                <a:lnTo>
                  <a:pt x="3859" y="136"/>
                </a:lnTo>
                <a:lnTo>
                  <a:pt x="3846" y="148"/>
                </a:lnTo>
                <a:lnTo>
                  <a:pt x="3834" y="162"/>
                </a:lnTo>
                <a:lnTo>
                  <a:pt x="3811" y="190"/>
                </a:lnTo>
                <a:lnTo>
                  <a:pt x="3791" y="220"/>
                </a:lnTo>
                <a:lnTo>
                  <a:pt x="3772" y="255"/>
                </a:lnTo>
                <a:lnTo>
                  <a:pt x="3755" y="291"/>
                </a:lnTo>
                <a:lnTo>
                  <a:pt x="3538" y="775"/>
                </a:lnTo>
                <a:lnTo>
                  <a:pt x="3418" y="1048"/>
                </a:lnTo>
                <a:lnTo>
                  <a:pt x="3542" y="1048"/>
                </a:lnTo>
                <a:lnTo>
                  <a:pt x="3567" y="1047"/>
                </a:lnTo>
                <a:lnTo>
                  <a:pt x="3590" y="1043"/>
                </a:lnTo>
                <a:lnTo>
                  <a:pt x="3610" y="1036"/>
                </a:lnTo>
                <a:lnTo>
                  <a:pt x="3628" y="1026"/>
                </a:lnTo>
                <a:lnTo>
                  <a:pt x="3646" y="1014"/>
                </a:lnTo>
                <a:lnTo>
                  <a:pt x="3653" y="1007"/>
                </a:lnTo>
                <a:lnTo>
                  <a:pt x="3660" y="999"/>
                </a:lnTo>
                <a:lnTo>
                  <a:pt x="3672" y="982"/>
                </a:lnTo>
                <a:lnTo>
                  <a:pt x="3683" y="962"/>
                </a:lnTo>
                <a:lnTo>
                  <a:pt x="3939" y="390"/>
                </a:lnTo>
                <a:lnTo>
                  <a:pt x="3942" y="404"/>
                </a:lnTo>
                <a:lnTo>
                  <a:pt x="3946" y="416"/>
                </a:lnTo>
                <a:lnTo>
                  <a:pt x="3958" y="438"/>
                </a:lnTo>
                <a:lnTo>
                  <a:pt x="4331" y="968"/>
                </a:lnTo>
                <a:lnTo>
                  <a:pt x="4345" y="986"/>
                </a:lnTo>
                <a:lnTo>
                  <a:pt x="4359" y="1001"/>
                </a:lnTo>
                <a:lnTo>
                  <a:pt x="4373" y="1016"/>
                </a:lnTo>
                <a:lnTo>
                  <a:pt x="4390" y="1027"/>
                </a:lnTo>
                <a:lnTo>
                  <a:pt x="4408" y="1036"/>
                </a:lnTo>
                <a:lnTo>
                  <a:pt x="4417" y="1040"/>
                </a:lnTo>
                <a:lnTo>
                  <a:pt x="4427" y="1043"/>
                </a:lnTo>
                <a:lnTo>
                  <a:pt x="4448" y="1047"/>
                </a:lnTo>
                <a:lnTo>
                  <a:pt x="4472" y="1048"/>
                </a:lnTo>
                <a:lnTo>
                  <a:pt x="4679" y="1048"/>
                </a:lnTo>
                <a:lnTo>
                  <a:pt x="4912" y="529"/>
                </a:lnTo>
                <a:lnTo>
                  <a:pt x="5147" y="11"/>
                </a:lnTo>
                <a:close/>
                <a:moveTo>
                  <a:pt x="949" y="11"/>
                </a:moveTo>
                <a:lnTo>
                  <a:pt x="905" y="13"/>
                </a:lnTo>
                <a:lnTo>
                  <a:pt x="885" y="15"/>
                </a:lnTo>
                <a:lnTo>
                  <a:pt x="866" y="18"/>
                </a:lnTo>
                <a:lnTo>
                  <a:pt x="849" y="23"/>
                </a:lnTo>
                <a:lnTo>
                  <a:pt x="832" y="29"/>
                </a:lnTo>
                <a:lnTo>
                  <a:pt x="797" y="46"/>
                </a:lnTo>
                <a:lnTo>
                  <a:pt x="478" y="225"/>
                </a:lnTo>
                <a:lnTo>
                  <a:pt x="442" y="247"/>
                </a:lnTo>
                <a:lnTo>
                  <a:pt x="408" y="271"/>
                </a:lnTo>
                <a:lnTo>
                  <a:pt x="393" y="284"/>
                </a:lnTo>
                <a:lnTo>
                  <a:pt x="378" y="297"/>
                </a:lnTo>
                <a:lnTo>
                  <a:pt x="350" y="327"/>
                </a:lnTo>
                <a:lnTo>
                  <a:pt x="325" y="357"/>
                </a:lnTo>
                <a:lnTo>
                  <a:pt x="302" y="388"/>
                </a:lnTo>
                <a:lnTo>
                  <a:pt x="282" y="423"/>
                </a:lnTo>
                <a:lnTo>
                  <a:pt x="264" y="458"/>
                </a:lnTo>
                <a:lnTo>
                  <a:pt x="85" y="859"/>
                </a:lnTo>
                <a:lnTo>
                  <a:pt x="0" y="1048"/>
                </a:lnTo>
                <a:lnTo>
                  <a:pt x="274" y="1048"/>
                </a:lnTo>
                <a:lnTo>
                  <a:pt x="298" y="1047"/>
                </a:lnTo>
                <a:lnTo>
                  <a:pt x="320" y="1043"/>
                </a:lnTo>
                <a:lnTo>
                  <a:pt x="341" y="1036"/>
                </a:lnTo>
                <a:lnTo>
                  <a:pt x="360" y="1026"/>
                </a:lnTo>
                <a:lnTo>
                  <a:pt x="376" y="1014"/>
                </a:lnTo>
                <a:lnTo>
                  <a:pt x="390" y="999"/>
                </a:lnTo>
                <a:lnTo>
                  <a:pt x="403" y="982"/>
                </a:lnTo>
                <a:lnTo>
                  <a:pt x="413" y="963"/>
                </a:lnTo>
                <a:lnTo>
                  <a:pt x="549" y="664"/>
                </a:lnTo>
                <a:lnTo>
                  <a:pt x="994" y="664"/>
                </a:lnTo>
                <a:lnTo>
                  <a:pt x="1015" y="663"/>
                </a:lnTo>
                <a:lnTo>
                  <a:pt x="1033" y="661"/>
                </a:lnTo>
                <a:lnTo>
                  <a:pt x="1049" y="657"/>
                </a:lnTo>
                <a:lnTo>
                  <a:pt x="1063" y="651"/>
                </a:lnTo>
                <a:lnTo>
                  <a:pt x="1074" y="642"/>
                </a:lnTo>
                <a:lnTo>
                  <a:pt x="1084" y="631"/>
                </a:lnTo>
                <a:lnTo>
                  <a:pt x="1093" y="617"/>
                </a:lnTo>
                <a:lnTo>
                  <a:pt x="1102" y="600"/>
                </a:lnTo>
                <a:lnTo>
                  <a:pt x="1125" y="547"/>
                </a:lnTo>
                <a:lnTo>
                  <a:pt x="588" y="547"/>
                </a:lnTo>
                <a:lnTo>
                  <a:pt x="710" y="277"/>
                </a:lnTo>
                <a:lnTo>
                  <a:pt x="722" y="254"/>
                </a:lnTo>
                <a:lnTo>
                  <a:pt x="735" y="234"/>
                </a:lnTo>
                <a:lnTo>
                  <a:pt x="749" y="217"/>
                </a:lnTo>
                <a:lnTo>
                  <a:pt x="765" y="204"/>
                </a:lnTo>
                <a:lnTo>
                  <a:pt x="783" y="194"/>
                </a:lnTo>
                <a:lnTo>
                  <a:pt x="805" y="187"/>
                </a:lnTo>
                <a:lnTo>
                  <a:pt x="830" y="183"/>
                </a:lnTo>
                <a:lnTo>
                  <a:pt x="858" y="182"/>
                </a:lnTo>
                <a:lnTo>
                  <a:pt x="1162" y="182"/>
                </a:lnTo>
                <a:lnTo>
                  <a:pt x="1436" y="182"/>
                </a:lnTo>
                <a:lnTo>
                  <a:pt x="1460" y="181"/>
                </a:lnTo>
                <a:lnTo>
                  <a:pt x="1482" y="176"/>
                </a:lnTo>
                <a:lnTo>
                  <a:pt x="1502" y="170"/>
                </a:lnTo>
                <a:lnTo>
                  <a:pt x="1520" y="160"/>
                </a:lnTo>
                <a:lnTo>
                  <a:pt x="1538" y="148"/>
                </a:lnTo>
                <a:lnTo>
                  <a:pt x="1545" y="141"/>
                </a:lnTo>
                <a:lnTo>
                  <a:pt x="1552" y="133"/>
                </a:lnTo>
                <a:lnTo>
                  <a:pt x="1565" y="116"/>
                </a:lnTo>
                <a:lnTo>
                  <a:pt x="1575" y="96"/>
                </a:lnTo>
                <a:lnTo>
                  <a:pt x="1613" y="11"/>
                </a:lnTo>
                <a:lnTo>
                  <a:pt x="949" y="11"/>
                </a:lnTo>
                <a:close/>
                <a:moveTo>
                  <a:pt x="6548" y="1037"/>
                </a:moveTo>
                <a:lnTo>
                  <a:pt x="6821" y="1037"/>
                </a:lnTo>
                <a:lnTo>
                  <a:pt x="6846" y="1036"/>
                </a:lnTo>
                <a:lnTo>
                  <a:pt x="6868" y="1032"/>
                </a:lnTo>
                <a:lnTo>
                  <a:pt x="6889" y="1025"/>
                </a:lnTo>
                <a:lnTo>
                  <a:pt x="6907" y="1015"/>
                </a:lnTo>
                <a:lnTo>
                  <a:pt x="6924" y="1002"/>
                </a:lnTo>
                <a:lnTo>
                  <a:pt x="6931" y="995"/>
                </a:lnTo>
                <a:lnTo>
                  <a:pt x="6938" y="988"/>
                </a:lnTo>
                <a:lnTo>
                  <a:pt x="6950" y="971"/>
                </a:lnTo>
                <a:lnTo>
                  <a:pt x="6961" y="952"/>
                </a:lnTo>
                <a:lnTo>
                  <a:pt x="7176" y="475"/>
                </a:lnTo>
                <a:lnTo>
                  <a:pt x="7390" y="0"/>
                </a:lnTo>
                <a:lnTo>
                  <a:pt x="7116" y="0"/>
                </a:lnTo>
                <a:lnTo>
                  <a:pt x="7092" y="1"/>
                </a:lnTo>
                <a:lnTo>
                  <a:pt x="7070" y="5"/>
                </a:lnTo>
                <a:lnTo>
                  <a:pt x="7049" y="12"/>
                </a:lnTo>
                <a:lnTo>
                  <a:pt x="7030" y="22"/>
                </a:lnTo>
                <a:lnTo>
                  <a:pt x="7014" y="34"/>
                </a:lnTo>
                <a:lnTo>
                  <a:pt x="7007" y="40"/>
                </a:lnTo>
                <a:lnTo>
                  <a:pt x="7000" y="49"/>
                </a:lnTo>
                <a:lnTo>
                  <a:pt x="6987" y="66"/>
                </a:lnTo>
                <a:lnTo>
                  <a:pt x="6977" y="85"/>
                </a:lnTo>
                <a:lnTo>
                  <a:pt x="6762" y="560"/>
                </a:lnTo>
                <a:lnTo>
                  <a:pt x="6548" y="1037"/>
                </a:lnTo>
                <a:close/>
                <a:moveTo>
                  <a:pt x="1296" y="1037"/>
                </a:moveTo>
                <a:lnTo>
                  <a:pt x="1570" y="1037"/>
                </a:lnTo>
                <a:lnTo>
                  <a:pt x="1594" y="1036"/>
                </a:lnTo>
                <a:lnTo>
                  <a:pt x="1618" y="1032"/>
                </a:lnTo>
                <a:lnTo>
                  <a:pt x="1638" y="1025"/>
                </a:lnTo>
                <a:lnTo>
                  <a:pt x="1656" y="1015"/>
                </a:lnTo>
                <a:lnTo>
                  <a:pt x="1672" y="1002"/>
                </a:lnTo>
                <a:lnTo>
                  <a:pt x="1680" y="995"/>
                </a:lnTo>
                <a:lnTo>
                  <a:pt x="1687" y="988"/>
                </a:lnTo>
                <a:lnTo>
                  <a:pt x="1699" y="971"/>
                </a:lnTo>
                <a:lnTo>
                  <a:pt x="1710" y="952"/>
                </a:lnTo>
                <a:lnTo>
                  <a:pt x="1924" y="475"/>
                </a:lnTo>
                <a:lnTo>
                  <a:pt x="2139" y="0"/>
                </a:lnTo>
                <a:lnTo>
                  <a:pt x="1865" y="0"/>
                </a:lnTo>
                <a:lnTo>
                  <a:pt x="1841" y="1"/>
                </a:lnTo>
                <a:lnTo>
                  <a:pt x="1819" y="5"/>
                </a:lnTo>
                <a:lnTo>
                  <a:pt x="1797" y="12"/>
                </a:lnTo>
                <a:lnTo>
                  <a:pt x="1779" y="22"/>
                </a:lnTo>
                <a:lnTo>
                  <a:pt x="1763" y="34"/>
                </a:lnTo>
                <a:lnTo>
                  <a:pt x="1755" y="40"/>
                </a:lnTo>
                <a:lnTo>
                  <a:pt x="1748" y="49"/>
                </a:lnTo>
                <a:lnTo>
                  <a:pt x="1736" y="66"/>
                </a:lnTo>
                <a:lnTo>
                  <a:pt x="1726" y="85"/>
                </a:lnTo>
                <a:lnTo>
                  <a:pt x="1510" y="560"/>
                </a:lnTo>
                <a:lnTo>
                  <a:pt x="1296" y="1037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5130691"/>
      </p:ext>
    </p:extLst>
  </p:cSld>
  <p:clrMapOvr>
    <a:masterClrMapping/>
  </p:clrMapOvr>
  <p:transition spd="med">
    <p:fade/>
  </p:transition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053" y="1628780"/>
            <a:ext cx="11137900" cy="1800225"/>
          </a:xfrm>
        </p:spPr>
        <p:txBody>
          <a:bodyPr anchor="b" anchorCtr="0"/>
          <a:lstStyle>
            <a:lvl1pPr algn="ctr">
              <a:defRPr sz="4267" b="1">
                <a:solidFill>
                  <a:srgbClr val="5A5A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053" y="3573016"/>
            <a:ext cx="11137900" cy="1080120"/>
          </a:xfrm>
        </p:spPr>
        <p:txBody>
          <a:bodyPr/>
          <a:lstStyle>
            <a:lvl1pPr marL="0" indent="0" algn="ctr">
              <a:buNone/>
              <a:defRPr sz="2133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15413" y="6597356"/>
            <a:ext cx="1919320" cy="144761"/>
          </a:xfrm>
        </p:spPr>
        <p:txBody>
          <a:bodyPr/>
          <a:lstStyle/>
          <a:p>
            <a:endParaRPr lang="fi-FI" dirty="0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34735" y="6597436"/>
            <a:ext cx="6145655" cy="144677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>
                <a:solidFill>
                  <a:srgbClr val="AFAFAF">
                    <a:lumMod val="75000"/>
                  </a:srgbClr>
                </a:solidFill>
              </a:rPr>
              <a:t>AS/AY Partnership Brief 13 October 2017 | CONFIDENTIAL</a:t>
            </a:r>
            <a:endParaRPr lang="fi-FI" dirty="0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34437" y="6597356"/>
            <a:ext cx="480980" cy="144761"/>
          </a:xfrm>
        </p:spPr>
        <p:txBody>
          <a:bodyPr/>
          <a:lstStyle/>
          <a:p>
            <a:fld id="{FFCFDA0D-A7C2-4C2D-A5E4-7A33730840FB}" type="slidenum">
              <a:rPr lang="fi-FI" smtClean="0">
                <a:solidFill>
                  <a:srgbClr val="AFAFAF">
                    <a:lumMod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AFAFAF">
                  <a:lumMod val="75000"/>
                </a:srgbClr>
              </a:solidFill>
            </a:endParaRPr>
          </a:p>
        </p:txBody>
      </p:sp>
      <p:pic>
        <p:nvPicPr>
          <p:cNvPr id="11" name="Picture 2" descr="O:\FIN (finnair)\data\FINNAIR Logo Blu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9386" y="6405331"/>
            <a:ext cx="2618181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5734408"/>
      </p:ext>
    </p:extLst>
  </p:cSld>
  <p:clrMapOvr>
    <a:masterClrMapping/>
  </p:clrMapOvr>
  <p:transition spd="slow"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413" y="6596612"/>
            <a:ext cx="1919320" cy="144761"/>
          </a:xfrm>
        </p:spPr>
        <p:txBody>
          <a:bodyPr/>
          <a:lstStyle/>
          <a:p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4732" y="6596692"/>
            <a:ext cx="9122835" cy="144677"/>
          </a:xfrm>
        </p:spPr>
        <p:txBody>
          <a:bodyPr/>
          <a:lstStyle/>
          <a:p>
            <a:r>
              <a:rPr lang="en-US">
                <a:solidFill>
                  <a:srgbClr val="AFAFAF">
                    <a:lumMod val="75000"/>
                  </a:srgbClr>
                </a:solidFill>
              </a:rPr>
              <a:t>AS/AY Partnership Brief 13 October 2017 | CONFIDENTIAL</a:t>
            </a:r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4437" y="6596612"/>
            <a:ext cx="480980" cy="144761"/>
          </a:xfrm>
        </p:spPr>
        <p:txBody>
          <a:bodyPr/>
          <a:lstStyle/>
          <a:p>
            <a:fld id="{FFCFDA0D-A7C2-4C2D-A5E4-7A33730840FB}" type="slidenum">
              <a:rPr lang="fi-FI" smtClean="0">
                <a:solidFill>
                  <a:srgbClr val="AFAFAF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47014"/>
      </p:ext>
    </p:extLst>
  </p:cSld>
  <p:clrMapOvr>
    <a:masterClrMapping/>
  </p:clrMapOvr>
  <p:transition spd="slow">
    <p:fade/>
  </p:transition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413" y="6597354"/>
            <a:ext cx="1919320" cy="144761"/>
          </a:xfrm>
        </p:spPr>
        <p:txBody>
          <a:bodyPr/>
          <a:lstStyle/>
          <a:p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4732" y="6597436"/>
            <a:ext cx="9122835" cy="144677"/>
          </a:xfrm>
        </p:spPr>
        <p:txBody>
          <a:bodyPr/>
          <a:lstStyle/>
          <a:p>
            <a:r>
              <a:rPr lang="en-US">
                <a:solidFill>
                  <a:srgbClr val="AFAFAF">
                    <a:lumMod val="75000"/>
                  </a:srgbClr>
                </a:solidFill>
              </a:rPr>
              <a:t>AS/AY Partnership Brief 13 October 2017 | CONFIDENTIAL</a:t>
            </a:r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4437" y="6597354"/>
            <a:ext cx="480980" cy="144761"/>
          </a:xfrm>
        </p:spPr>
        <p:txBody>
          <a:bodyPr/>
          <a:lstStyle/>
          <a:p>
            <a:fld id="{FFCFDA0D-A7C2-4C2D-A5E4-7A33730840FB}" type="slidenum">
              <a:rPr lang="fi-FI" smtClean="0">
                <a:solidFill>
                  <a:srgbClr val="AFAFAF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7" y="1989142"/>
            <a:ext cx="8930217" cy="1439863"/>
          </a:xfrm>
        </p:spPr>
        <p:txBody>
          <a:bodyPr anchor="b" anchorCtr="0"/>
          <a:lstStyle>
            <a:lvl1pPr algn="l">
              <a:defRPr sz="4267" b="1">
                <a:solidFill>
                  <a:srgbClr val="5A5A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27057" y="3573016"/>
            <a:ext cx="8930217" cy="1080120"/>
          </a:xfrm>
        </p:spPr>
        <p:txBody>
          <a:bodyPr/>
          <a:lstStyle>
            <a:lvl1pPr marL="0" indent="0" algn="l">
              <a:buNone/>
              <a:defRPr sz="2133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18816412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76400" y="1196690"/>
            <a:ext cx="3215600" cy="4104570"/>
          </a:xfrm>
          <a:prstGeom prst="rect">
            <a:avLst/>
          </a:prstGeom>
          <a:blipFill>
            <a:blip r:embed="rId2"/>
            <a:srcRect/>
            <a:stretch>
              <a:fillRect t="-316" b="-517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7464190" y="4221110"/>
            <a:ext cx="2448340" cy="1871715"/>
          </a:xfrm>
          <a:prstGeom prst="rect">
            <a:avLst/>
          </a:prstGeom>
          <a:blipFill>
            <a:blip r:embed="rId3"/>
            <a:srcRect/>
            <a:stretch>
              <a:fillRect t="-17830" b="-178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196557"/>
            <a:ext cx="6551612" cy="4032693"/>
          </a:xfrm>
        </p:spPr>
        <p:txBody>
          <a:bodyPr anchor="ctr" anchorCtr="0"/>
          <a:lstStyle>
            <a:lvl1pPr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233732"/>
      </p:ext>
    </p:extLst>
  </p:cSld>
  <p:clrMapOvr>
    <a:masterClrMapping/>
  </p:clrMapOvr>
  <p:transition spd="med"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" y="4"/>
            <a:ext cx="12191999" cy="6857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413" y="6596612"/>
            <a:ext cx="1919320" cy="144761"/>
          </a:xfrm>
        </p:spPr>
        <p:txBody>
          <a:bodyPr/>
          <a:lstStyle/>
          <a:p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4732" y="6596692"/>
            <a:ext cx="9122835" cy="144677"/>
          </a:xfrm>
        </p:spPr>
        <p:txBody>
          <a:bodyPr/>
          <a:lstStyle/>
          <a:p>
            <a:r>
              <a:rPr lang="en-US">
                <a:solidFill>
                  <a:srgbClr val="AFAFAF">
                    <a:lumMod val="75000"/>
                  </a:srgbClr>
                </a:solidFill>
              </a:rPr>
              <a:t>AS/AY Partnership Brief 13 October 2017 | CONFIDENTIAL</a:t>
            </a:r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4437" y="6596612"/>
            <a:ext cx="480980" cy="144761"/>
          </a:xfrm>
        </p:spPr>
        <p:txBody>
          <a:bodyPr/>
          <a:lstStyle/>
          <a:p>
            <a:fld id="{FFCFDA0D-A7C2-4C2D-A5E4-7A33730840FB}" type="slidenum">
              <a:rPr lang="fi-FI" smtClean="0">
                <a:solidFill>
                  <a:srgbClr val="AFAFAF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389" y="1988843"/>
            <a:ext cx="8930217" cy="1439863"/>
          </a:xfrm>
        </p:spPr>
        <p:txBody>
          <a:bodyPr anchor="b" anchorCtr="0"/>
          <a:lstStyle>
            <a:lvl1pPr algn="l">
              <a:defRPr sz="4267" b="1">
                <a:solidFill>
                  <a:srgbClr val="5A5A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27057" y="3573016"/>
            <a:ext cx="8930217" cy="1080120"/>
          </a:xfrm>
        </p:spPr>
        <p:txBody>
          <a:bodyPr/>
          <a:lstStyle>
            <a:lvl1pPr marL="0" indent="0" algn="l">
              <a:buNone/>
              <a:defRPr sz="2133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30864228"/>
      </p:ext>
    </p:extLst>
  </p:cSld>
  <p:clrMapOvr>
    <a:masterClrMapping/>
  </p:clrMapOvr>
  <p:transition spd="slow">
    <p:fade/>
  </p:transition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" y="4"/>
            <a:ext cx="12191999" cy="6857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15413" y="6596612"/>
            <a:ext cx="1919320" cy="144761"/>
          </a:xfrm>
        </p:spPr>
        <p:txBody>
          <a:bodyPr/>
          <a:lstStyle/>
          <a:p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34732" y="6596692"/>
            <a:ext cx="9122835" cy="144677"/>
          </a:xfrm>
        </p:spPr>
        <p:txBody>
          <a:bodyPr/>
          <a:lstStyle/>
          <a:p>
            <a:r>
              <a:rPr lang="en-US">
                <a:solidFill>
                  <a:srgbClr val="AFAFAF">
                    <a:lumMod val="75000"/>
                  </a:srgbClr>
                </a:solidFill>
              </a:rPr>
              <a:t>AS/AY Partnership Brief 13 October 2017 | CONFIDENTIAL</a:t>
            </a:r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34437" y="6596612"/>
            <a:ext cx="480980" cy="144761"/>
          </a:xfrm>
        </p:spPr>
        <p:txBody>
          <a:bodyPr/>
          <a:lstStyle/>
          <a:p>
            <a:fld id="{FFCFDA0D-A7C2-4C2D-A5E4-7A33730840FB}" type="slidenum">
              <a:rPr lang="fi-FI" smtClean="0">
                <a:solidFill>
                  <a:srgbClr val="AFAFAF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7" y="1989142"/>
            <a:ext cx="8930217" cy="1439863"/>
          </a:xfrm>
        </p:spPr>
        <p:txBody>
          <a:bodyPr anchor="b" anchorCtr="0"/>
          <a:lstStyle>
            <a:lvl1pPr algn="l">
              <a:defRPr sz="4267" b="1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27057" y="3573016"/>
            <a:ext cx="8930217" cy="1080120"/>
          </a:xfrm>
        </p:spPr>
        <p:txBody>
          <a:bodyPr/>
          <a:lstStyle>
            <a:lvl1pPr marL="0" indent="0" algn="l">
              <a:buNone/>
              <a:defRPr sz="2133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8981189"/>
      </p:ext>
    </p:extLst>
  </p:cSld>
  <p:clrMapOvr>
    <a:masterClrMapping/>
  </p:clrMapOvr>
  <p:transition spd="slow"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628775"/>
            <a:ext cx="5467349" cy="4537076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28775"/>
            <a:ext cx="5467351" cy="4537076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5413" y="6596612"/>
            <a:ext cx="1919320" cy="144761"/>
          </a:xfrm>
        </p:spPr>
        <p:txBody>
          <a:bodyPr/>
          <a:lstStyle/>
          <a:p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34732" y="6596692"/>
            <a:ext cx="9122835" cy="144677"/>
          </a:xfrm>
        </p:spPr>
        <p:txBody>
          <a:bodyPr/>
          <a:lstStyle/>
          <a:p>
            <a:r>
              <a:rPr lang="en-US">
                <a:solidFill>
                  <a:srgbClr val="AFAFAF">
                    <a:lumMod val="75000"/>
                  </a:srgbClr>
                </a:solidFill>
              </a:rPr>
              <a:t>AS/AY Partnership Brief 13 October 2017 | CONFIDENTIAL</a:t>
            </a:r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34437" y="6596612"/>
            <a:ext cx="480980" cy="144761"/>
          </a:xfrm>
        </p:spPr>
        <p:txBody>
          <a:bodyPr/>
          <a:lstStyle/>
          <a:p>
            <a:fld id="{FFCFDA0D-A7C2-4C2D-A5E4-7A33730840FB}" type="slidenum">
              <a:rPr lang="fi-FI" smtClean="0">
                <a:solidFill>
                  <a:srgbClr val="AFAFAF">
                    <a:lumMod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AFAFA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925805"/>
      </p:ext>
    </p:extLst>
  </p:cSld>
  <p:clrMapOvr>
    <a:masterClrMapping/>
  </p:clrMapOvr>
  <p:transition spd="slow">
    <p:fade/>
  </p:transition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051" y="1628777"/>
            <a:ext cx="5469467" cy="360363"/>
          </a:xfrm>
        </p:spPr>
        <p:txBody>
          <a:bodyPr anchor="t" anchorCtr="0"/>
          <a:lstStyle>
            <a:lvl1pPr marL="0" indent="0">
              <a:buNone/>
              <a:defRPr sz="2133" b="1" i="0" spc="0" baseline="0">
                <a:solidFill>
                  <a:schemeClr val="accent5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051" y="1989139"/>
            <a:ext cx="5469467" cy="4176712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628777"/>
            <a:ext cx="5471584" cy="360363"/>
          </a:xfrm>
        </p:spPr>
        <p:txBody>
          <a:bodyPr anchor="t" anchorCtr="0"/>
          <a:lstStyle>
            <a:lvl1pPr marL="0" indent="0">
              <a:buNone/>
              <a:defRPr sz="2133" b="1" i="0" spc="0" baseline="0">
                <a:solidFill>
                  <a:schemeClr val="accent5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989139"/>
            <a:ext cx="5471584" cy="4176712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15413" y="6596612"/>
            <a:ext cx="1919320" cy="144761"/>
          </a:xfrm>
        </p:spPr>
        <p:txBody>
          <a:bodyPr/>
          <a:lstStyle/>
          <a:p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34732" y="6596692"/>
            <a:ext cx="9122835" cy="144677"/>
          </a:xfrm>
        </p:spPr>
        <p:txBody>
          <a:bodyPr/>
          <a:lstStyle/>
          <a:p>
            <a:r>
              <a:rPr lang="en-US">
                <a:solidFill>
                  <a:srgbClr val="AFAFAF">
                    <a:lumMod val="75000"/>
                  </a:srgbClr>
                </a:solidFill>
              </a:rPr>
              <a:t>AS/AY Partnership Brief 13 October 2017 | CONFIDENTIAL</a:t>
            </a:r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334437" y="6596612"/>
            <a:ext cx="480980" cy="144761"/>
          </a:xfrm>
        </p:spPr>
        <p:txBody>
          <a:bodyPr/>
          <a:lstStyle/>
          <a:p>
            <a:fld id="{FFCFDA0D-A7C2-4C2D-A5E4-7A33730840FB}" type="slidenum">
              <a:rPr lang="fi-FI" smtClean="0">
                <a:solidFill>
                  <a:srgbClr val="AFAFAF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791299"/>
      </p:ext>
    </p:extLst>
  </p:cSld>
  <p:clrMapOvr>
    <a:masterClrMapping/>
  </p:clrMapOvr>
  <p:transition spd="slow">
    <p:fade/>
  </p:transition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989139"/>
            <a:ext cx="11137901" cy="41767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527053" y="1628777"/>
            <a:ext cx="11137900" cy="360363"/>
          </a:xfrm>
        </p:spPr>
        <p:txBody>
          <a:bodyPr anchor="t" anchorCtr="0"/>
          <a:lstStyle>
            <a:lvl1pPr marL="0" indent="0">
              <a:buNone/>
              <a:defRPr sz="2133" b="1" i="0" spc="0" baseline="0">
                <a:solidFill>
                  <a:schemeClr val="accent5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fi-FI" dirty="0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>
                <a:solidFill>
                  <a:srgbClr val="AFAFAF">
                    <a:lumMod val="75000"/>
                  </a:srgbClr>
                </a:solidFill>
              </a:rPr>
              <a:t>AS/AY Partnership Brief 13 October 2017 | CONFIDENTIAL</a:t>
            </a:r>
            <a:endParaRPr lang="fi-FI" dirty="0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FCFDA0D-A7C2-4C2D-A5E4-7A33730840FB}" type="slidenum">
              <a:rPr lang="fi-FI" smtClean="0">
                <a:solidFill>
                  <a:srgbClr val="AFAFAF">
                    <a:lumMod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AFAFA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874749"/>
      </p:ext>
    </p:extLst>
  </p:cSld>
  <p:clrMapOvr>
    <a:masterClrMapping/>
  </p:clrMapOvr>
  <p:transition spd="slow">
    <p:fade/>
  </p:transition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628774"/>
            <a:ext cx="5467349" cy="4537075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15413" y="6596612"/>
            <a:ext cx="1919320" cy="144761"/>
          </a:xfrm>
        </p:spPr>
        <p:txBody>
          <a:bodyPr/>
          <a:lstStyle/>
          <a:p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34732" y="6596692"/>
            <a:ext cx="9122835" cy="144677"/>
          </a:xfrm>
        </p:spPr>
        <p:txBody>
          <a:bodyPr/>
          <a:lstStyle/>
          <a:p>
            <a:r>
              <a:rPr lang="en-US">
                <a:solidFill>
                  <a:srgbClr val="AFAFAF">
                    <a:lumMod val="75000"/>
                  </a:srgbClr>
                </a:solidFill>
              </a:rPr>
              <a:t>AS/AY Partnership Brief 13 October 2017 | CONFIDENTIAL</a:t>
            </a:r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34437" y="6596612"/>
            <a:ext cx="480980" cy="144761"/>
          </a:xfrm>
        </p:spPr>
        <p:txBody>
          <a:bodyPr/>
          <a:lstStyle/>
          <a:p>
            <a:fld id="{FFCFDA0D-A7C2-4C2D-A5E4-7A33730840FB}" type="slidenum">
              <a:rPr lang="fi-FI" smtClean="0">
                <a:solidFill>
                  <a:srgbClr val="AFAFAF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192012" y="1628777"/>
            <a:ext cx="5472939" cy="453707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81351413"/>
      </p:ext>
    </p:extLst>
  </p:cSld>
  <p:clrMapOvr>
    <a:masterClrMapping/>
  </p:clrMapOvr>
  <p:transition spd="slow"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9255" y="1628774"/>
            <a:ext cx="5467349" cy="4537075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FAFAF">
                    <a:lumMod val="75000"/>
                  </a:srgbClr>
                </a:solidFill>
              </a:rPr>
              <a:t>AS/AY Partnership Brief 13 October 2017 | CONFIDENTIAL</a:t>
            </a:r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>
                <a:solidFill>
                  <a:srgbClr val="AFAFAF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527051" y="1628777"/>
            <a:ext cx="5472939" cy="453707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8926883"/>
      </p:ext>
    </p:extLst>
  </p:cSld>
  <p:clrMapOvr>
    <a:masterClrMapping/>
  </p:clrMapOvr>
  <p:transition spd="slow"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FAFAF">
                    <a:lumMod val="75000"/>
                  </a:srgbClr>
                </a:solidFill>
              </a:rPr>
              <a:t>AS/AY Partnership Brief 13 October 2017 | CONFIDENTIAL</a:t>
            </a:r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>
                <a:solidFill>
                  <a:srgbClr val="AFAFAF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527053" y="1628777"/>
            <a:ext cx="11137900" cy="453707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9555088"/>
      </p:ext>
    </p:extLst>
  </p:cSld>
  <p:clrMapOvr>
    <a:masterClrMapping/>
  </p:clrMapOvr>
  <p:transition spd="slow">
    <p:fade/>
  </p:transition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628774"/>
            <a:ext cx="7969216" cy="4537075"/>
          </a:xfrm>
        </p:spPr>
        <p:txBody>
          <a:bodyPr/>
          <a:lstStyle>
            <a:lvl1pPr>
              <a:defRPr sz="2667"/>
            </a:lvl1pPr>
            <a:lvl2pPr>
              <a:defRPr sz="2133"/>
            </a:lvl2pPr>
            <a:lvl3pPr>
              <a:defRPr sz="2133"/>
            </a:lvl3pPr>
            <a:lvl4pPr>
              <a:defRPr sz="1867"/>
            </a:lvl4pPr>
            <a:lvl5pPr>
              <a:defRPr sz="18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FAFAF">
                    <a:lumMod val="75000"/>
                  </a:srgbClr>
                </a:solidFill>
              </a:rPr>
              <a:t>AS/AY Partnership Brief 13 October 2017 | CONFIDENTIAL</a:t>
            </a:r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>
                <a:solidFill>
                  <a:srgbClr val="AFAFAF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10" name="Picture Placeholder 2"/>
          <p:cNvSpPr>
            <a:spLocks noGrp="1"/>
          </p:cNvSpPr>
          <p:nvPr>
            <p:ph type="pic" idx="24"/>
          </p:nvPr>
        </p:nvSpPr>
        <p:spPr>
          <a:xfrm>
            <a:off x="8687559" y="3933057"/>
            <a:ext cx="2977392" cy="223279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icture Placeholder 2"/>
          <p:cNvSpPr>
            <a:spLocks noGrp="1"/>
          </p:cNvSpPr>
          <p:nvPr>
            <p:ph type="pic" idx="25"/>
          </p:nvPr>
        </p:nvSpPr>
        <p:spPr>
          <a:xfrm>
            <a:off x="8688261" y="1628778"/>
            <a:ext cx="2976697" cy="223227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0871262"/>
      </p:ext>
    </p:extLst>
  </p:cSld>
  <p:clrMapOvr>
    <a:masterClrMapping/>
  </p:clrMapOvr>
  <p:transition spd="slow">
    <p:fade/>
  </p:transition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FAFAF">
                    <a:lumMod val="75000"/>
                  </a:srgbClr>
                </a:solidFill>
              </a:rPr>
              <a:t>AS/AY Partnership Brief 13 October 2017 | CONFIDENTIAL</a:t>
            </a:r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>
                <a:solidFill>
                  <a:srgbClr val="AFAFAF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21" name="Picture Placeholder 2"/>
          <p:cNvSpPr>
            <a:spLocks noGrp="1"/>
          </p:cNvSpPr>
          <p:nvPr>
            <p:ph type="pic" idx="14"/>
          </p:nvPr>
        </p:nvSpPr>
        <p:spPr>
          <a:xfrm>
            <a:off x="527381" y="2492896"/>
            <a:ext cx="2688000" cy="18002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8" name="Picture Placeholder 2"/>
          <p:cNvSpPr>
            <a:spLocks noGrp="1"/>
          </p:cNvSpPr>
          <p:nvPr>
            <p:ph type="pic" idx="17"/>
          </p:nvPr>
        </p:nvSpPr>
        <p:spPr>
          <a:xfrm>
            <a:off x="3311691" y="2492896"/>
            <a:ext cx="2688000" cy="18002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1" name="Picture Placeholder 2"/>
          <p:cNvSpPr>
            <a:spLocks noGrp="1"/>
          </p:cNvSpPr>
          <p:nvPr>
            <p:ph type="pic" idx="20"/>
          </p:nvPr>
        </p:nvSpPr>
        <p:spPr>
          <a:xfrm>
            <a:off x="6096329" y="2492896"/>
            <a:ext cx="2688000" cy="18002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4" name="Picture Placeholder 2"/>
          <p:cNvSpPr>
            <a:spLocks noGrp="1"/>
          </p:cNvSpPr>
          <p:nvPr>
            <p:ph type="pic" idx="23"/>
          </p:nvPr>
        </p:nvSpPr>
        <p:spPr>
          <a:xfrm>
            <a:off x="8880639" y="2492896"/>
            <a:ext cx="2784312" cy="180020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27052" y="476591"/>
            <a:ext cx="9985563" cy="7920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527051" y="4328604"/>
            <a:ext cx="2688629" cy="9366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3311691" y="4328604"/>
            <a:ext cx="2688299" cy="9366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6096000" y="4328604"/>
            <a:ext cx="2688299" cy="9366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sz="quarter" idx="27"/>
          </p:nvPr>
        </p:nvSpPr>
        <p:spPr>
          <a:xfrm>
            <a:off x="8880317" y="4328604"/>
            <a:ext cx="2795084" cy="936600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2968030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8976400" y="1196690"/>
            <a:ext cx="3215600" cy="4104570"/>
          </a:xfrm>
          <a:prstGeom prst="rect">
            <a:avLst/>
          </a:prstGeom>
          <a:blipFill>
            <a:blip r:embed="rId2"/>
            <a:srcRect/>
            <a:stretch>
              <a:fillRect t="-2746" b="-27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7464190" y="4221110"/>
            <a:ext cx="2448340" cy="1871715"/>
          </a:xfrm>
          <a:prstGeom prst="rect">
            <a:avLst/>
          </a:prstGeom>
          <a:blipFill>
            <a:blip r:embed="rId3"/>
            <a:srcRect/>
            <a:stretch>
              <a:fillRect t="-17830" b="-1783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196557"/>
            <a:ext cx="6551612" cy="4032693"/>
          </a:xfrm>
        </p:spPr>
        <p:txBody>
          <a:bodyPr anchor="ctr" anchorCtr="0"/>
          <a:lstStyle>
            <a:lvl1pPr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5039200"/>
      </p:ext>
    </p:extLst>
  </p:cSld>
  <p:clrMapOvr>
    <a:masterClrMapping/>
  </p:clrMapOvr>
  <p:transition spd="med"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FAFAF">
                    <a:lumMod val="75000"/>
                  </a:srgbClr>
                </a:solidFill>
              </a:rPr>
              <a:t>AS/AY Partnership Brief 13 October 2017 | CONFIDENTIAL</a:t>
            </a:r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>
                <a:solidFill>
                  <a:srgbClr val="AFAFAF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2551049"/>
      </p:ext>
    </p:extLst>
  </p:cSld>
  <p:clrMapOvr>
    <a:masterClrMapping/>
  </p:clrMapOvr>
  <p:transition spd="slow"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FAFAF">
                    <a:lumMod val="75000"/>
                  </a:srgbClr>
                </a:solidFill>
              </a:rPr>
              <a:t>AS/AY Partnership Brief 13 October 2017 | CONFIDENTIAL</a:t>
            </a:r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>
                <a:solidFill>
                  <a:srgbClr val="AFAFAF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942985"/>
      </p:ext>
    </p:extLst>
  </p:cSld>
  <p:clrMapOvr>
    <a:masterClrMapping/>
  </p:clrMapOvr>
  <p:transition spd="slow">
    <p:fade/>
  </p:transition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FAFAF">
                    <a:lumMod val="75000"/>
                  </a:srgbClr>
                </a:solidFill>
              </a:rPr>
              <a:t>AS/AY Partnership Brief 13 October 2017 | CONFIDENTIAL</a:t>
            </a:r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>
                <a:solidFill>
                  <a:srgbClr val="AFAFAF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3" y="2312992"/>
            <a:ext cx="11137900" cy="1800225"/>
          </a:xfrm>
        </p:spPr>
        <p:txBody>
          <a:bodyPr anchor="ctr" anchorCtr="0"/>
          <a:lstStyle>
            <a:lvl1pPr algn="ctr">
              <a:defRPr sz="4267" b="1" i="0" spc="0" baseline="0"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03849218"/>
      </p:ext>
    </p:extLst>
  </p:cSld>
  <p:clrMapOvr>
    <a:masterClrMapping/>
  </p:clrMapOvr>
  <p:transition spd="slow">
    <p:fade/>
  </p:transition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, Silver">
    <p:bg>
      <p:bgPr>
        <a:gradFill flip="none" rotWithShape="1">
          <a:gsLst>
            <a:gs pos="0">
              <a:schemeClr val="accent2"/>
            </a:gs>
            <a:gs pos="25000">
              <a:schemeClr val="bg1"/>
            </a:gs>
            <a:gs pos="95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FAFAF">
                    <a:lumMod val="75000"/>
                  </a:srgbClr>
                </a:solidFill>
              </a:rPr>
              <a:t>AS/AY Partnership Brief 13 October 2017 | CONFIDENTIAL</a:t>
            </a:r>
            <a:endParaRPr lang="fi-FI" dirty="0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>
                <a:solidFill>
                  <a:srgbClr val="AFAFAF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3" y="2312992"/>
            <a:ext cx="11137900" cy="1800225"/>
          </a:xfrm>
        </p:spPr>
        <p:txBody>
          <a:bodyPr anchor="ctr" anchorCtr="0"/>
          <a:lstStyle>
            <a:lvl1pPr algn="ctr">
              <a:defRPr sz="4267" b="1" i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Freeform 8"/>
          <p:cNvSpPr>
            <a:spLocks noChangeAspect="1"/>
          </p:cNvSpPr>
          <p:nvPr userDrawn="1"/>
        </p:nvSpPr>
        <p:spPr bwMode="auto">
          <a:xfrm>
            <a:off x="10837798" y="347135"/>
            <a:ext cx="1019775" cy="240000"/>
          </a:xfrm>
          <a:custGeom>
            <a:avLst/>
            <a:gdLst>
              <a:gd name="T0" fmla="*/ 5518 w 6807"/>
              <a:gd name="T1" fmla="*/ 0 h 1602"/>
              <a:gd name="T2" fmla="*/ 5445 w 6807"/>
              <a:gd name="T3" fmla="*/ 4 h 1602"/>
              <a:gd name="T4" fmla="*/ 5378 w 6807"/>
              <a:gd name="T5" fmla="*/ 14 h 1602"/>
              <a:gd name="T6" fmla="*/ 5317 w 6807"/>
              <a:gd name="T7" fmla="*/ 29 h 1602"/>
              <a:gd name="T8" fmla="*/ 5261 w 6807"/>
              <a:gd name="T9" fmla="*/ 51 h 1602"/>
              <a:gd name="T10" fmla="*/ 5210 w 6807"/>
              <a:gd name="T11" fmla="*/ 79 h 1602"/>
              <a:gd name="T12" fmla="*/ 5161 w 6807"/>
              <a:gd name="T13" fmla="*/ 114 h 1602"/>
              <a:gd name="T14" fmla="*/ 5104 w 6807"/>
              <a:gd name="T15" fmla="*/ 169 h 1602"/>
              <a:gd name="T16" fmla="*/ 4421 w 6807"/>
              <a:gd name="T17" fmla="*/ 972 h 1602"/>
              <a:gd name="T18" fmla="*/ 4357 w 6807"/>
              <a:gd name="T19" fmla="*/ 1030 h 1602"/>
              <a:gd name="T20" fmla="*/ 4321 w 6807"/>
              <a:gd name="T21" fmla="*/ 1052 h 1602"/>
              <a:gd name="T22" fmla="*/ 4280 w 6807"/>
              <a:gd name="T23" fmla="*/ 1064 h 1602"/>
              <a:gd name="T24" fmla="*/ 4239 w 6807"/>
              <a:gd name="T25" fmla="*/ 1070 h 1602"/>
              <a:gd name="T26" fmla="*/ 4159 w 6807"/>
              <a:gd name="T27" fmla="*/ 1073 h 1602"/>
              <a:gd name="T28" fmla="*/ 2914 w 6807"/>
              <a:gd name="T29" fmla="*/ 1073 h 1602"/>
              <a:gd name="T30" fmla="*/ 1299 w 6807"/>
              <a:gd name="T31" fmla="*/ 1073 h 1602"/>
              <a:gd name="T32" fmla="*/ 767 w 6807"/>
              <a:gd name="T33" fmla="*/ 1077 h 1602"/>
              <a:gd name="T34" fmla="*/ 645 w 6807"/>
              <a:gd name="T35" fmla="*/ 1091 h 1602"/>
              <a:gd name="T36" fmla="*/ 577 w 6807"/>
              <a:gd name="T37" fmla="*/ 1108 h 1602"/>
              <a:gd name="T38" fmla="*/ 518 w 6807"/>
              <a:gd name="T39" fmla="*/ 1131 h 1602"/>
              <a:gd name="T40" fmla="*/ 465 w 6807"/>
              <a:gd name="T41" fmla="*/ 1160 h 1602"/>
              <a:gd name="T42" fmla="*/ 402 w 6807"/>
              <a:gd name="T43" fmla="*/ 1205 h 1602"/>
              <a:gd name="T44" fmla="*/ 331 w 6807"/>
              <a:gd name="T45" fmla="*/ 1602 h 1602"/>
              <a:gd name="T46" fmla="*/ 2788 w 6807"/>
              <a:gd name="T47" fmla="*/ 1602 h 1602"/>
              <a:gd name="T48" fmla="*/ 4288 w 6807"/>
              <a:gd name="T49" fmla="*/ 1600 h 1602"/>
              <a:gd name="T50" fmla="*/ 4369 w 6807"/>
              <a:gd name="T51" fmla="*/ 1592 h 1602"/>
              <a:gd name="T52" fmla="*/ 4440 w 6807"/>
              <a:gd name="T53" fmla="*/ 1578 h 1602"/>
              <a:gd name="T54" fmla="*/ 4504 w 6807"/>
              <a:gd name="T55" fmla="*/ 1557 h 1602"/>
              <a:gd name="T56" fmla="*/ 4562 w 6807"/>
              <a:gd name="T57" fmla="*/ 1528 h 1602"/>
              <a:gd name="T58" fmla="*/ 4643 w 6807"/>
              <a:gd name="T59" fmla="*/ 1469 h 1602"/>
              <a:gd name="T60" fmla="*/ 4696 w 6807"/>
              <a:gd name="T61" fmla="*/ 1418 h 1602"/>
              <a:gd name="T62" fmla="*/ 5445 w 6807"/>
              <a:gd name="T63" fmla="*/ 1107 h 1602"/>
              <a:gd name="T64" fmla="*/ 5516 w 6807"/>
              <a:gd name="T65" fmla="*/ 1104 h 1602"/>
              <a:gd name="T66" fmla="*/ 5581 w 6807"/>
              <a:gd name="T67" fmla="*/ 1094 h 1602"/>
              <a:gd name="T68" fmla="*/ 5641 w 6807"/>
              <a:gd name="T69" fmla="*/ 1078 h 1602"/>
              <a:gd name="T70" fmla="*/ 5696 w 6807"/>
              <a:gd name="T71" fmla="*/ 1056 h 1602"/>
              <a:gd name="T72" fmla="*/ 5747 w 6807"/>
              <a:gd name="T73" fmla="*/ 1028 h 1602"/>
              <a:gd name="T74" fmla="*/ 5796 w 6807"/>
              <a:gd name="T75" fmla="*/ 995 h 1602"/>
              <a:gd name="T76" fmla="*/ 5863 w 6807"/>
              <a:gd name="T77" fmla="*/ 935 h 1602"/>
              <a:gd name="T78" fmla="*/ 5200 w 6807"/>
              <a:gd name="T79" fmla="*/ 703 h 1602"/>
              <a:gd name="T80" fmla="*/ 5354 w 6807"/>
              <a:gd name="T81" fmla="*/ 517 h 1602"/>
              <a:gd name="T82" fmla="*/ 5375 w 6807"/>
              <a:gd name="T83" fmla="*/ 503 h 1602"/>
              <a:gd name="T84" fmla="*/ 5407 w 6807"/>
              <a:gd name="T85" fmla="*/ 496 h 1602"/>
              <a:gd name="T86" fmla="*/ 6156 w 6807"/>
              <a:gd name="T87" fmla="*/ 493 h 1602"/>
              <a:gd name="T88" fmla="*/ 6293 w 6807"/>
              <a:gd name="T89" fmla="*/ 472 h 1602"/>
              <a:gd name="T90" fmla="*/ 6356 w 6807"/>
              <a:gd name="T91" fmla="*/ 452 h 1602"/>
              <a:gd name="T92" fmla="*/ 6417 w 6807"/>
              <a:gd name="T93" fmla="*/ 424 h 1602"/>
              <a:gd name="T94" fmla="*/ 6475 w 6807"/>
              <a:gd name="T95" fmla="*/ 389 h 1602"/>
              <a:gd name="T96" fmla="*/ 6530 w 6807"/>
              <a:gd name="T97" fmla="*/ 344 h 1602"/>
              <a:gd name="T98" fmla="*/ 6582 w 6807"/>
              <a:gd name="T99" fmla="*/ 29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807" h="1602">
                <a:moveTo>
                  <a:pt x="6807" y="0"/>
                </a:moveTo>
                <a:lnTo>
                  <a:pt x="6172" y="0"/>
                </a:lnTo>
                <a:lnTo>
                  <a:pt x="5537" y="0"/>
                </a:lnTo>
                <a:lnTo>
                  <a:pt x="5518" y="0"/>
                </a:lnTo>
                <a:lnTo>
                  <a:pt x="5499" y="1"/>
                </a:lnTo>
                <a:lnTo>
                  <a:pt x="5481" y="2"/>
                </a:lnTo>
                <a:lnTo>
                  <a:pt x="5463" y="3"/>
                </a:lnTo>
                <a:lnTo>
                  <a:pt x="5445" y="4"/>
                </a:lnTo>
                <a:lnTo>
                  <a:pt x="5428" y="6"/>
                </a:lnTo>
                <a:lnTo>
                  <a:pt x="5411" y="8"/>
                </a:lnTo>
                <a:lnTo>
                  <a:pt x="5394" y="11"/>
                </a:lnTo>
                <a:lnTo>
                  <a:pt x="5378" y="14"/>
                </a:lnTo>
                <a:lnTo>
                  <a:pt x="5363" y="17"/>
                </a:lnTo>
                <a:lnTo>
                  <a:pt x="5347" y="21"/>
                </a:lnTo>
                <a:lnTo>
                  <a:pt x="5332" y="25"/>
                </a:lnTo>
                <a:lnTo>
                  <a:pt x="5317" y="29"/>
                </a:lnTo>
                <a:lnTo>
                  <a:pt x="5303" y="34"/>
                </a:lnTo>
                <a:lnTo>
                  <a:pt x="5289" y="39"/>
                </a:lnTo>
                <a:lnTo>
                  <a:pt x="5275" y="45"/>
                </a:lnTo>
                <a:lnTo>
                  <a:pt x="5261" y="51"/>
                </a:lnTo>
                <a:lnTo>
                  <a:pt x="5248" y="57"/>
                </a:lnTo>
                <a:lnTo>
                  <a:pt x="5235" y="64"/>
                </a:lnTo>
                <a:lnTo>
                  <a:pt x="5222" y="71"/>
                </a:lnTo>
                <a:lnTo>
                  <a:pt x="5210" y="79"/>
                </a:lnTo>
                <a:lnTo>
                  <a:pt x="5197" y="87"/>
                </a:lnTo>
                <a:lnTo>
                  <a:pt x="5185" y="96"/>
                </a:lnTo>
                <a:lnTo>
                  <a:pt x="5173" y="105"/>
                </a:lnTo>
                <a:lnTo>
                  <a:pt x="5161" y="114"/>
                </a:lnTo>
                <a:lnTo>
                  <a:pt x="5150" y="124"/>
                </a:lnTo>
                <a:lnTo>
                  <a:pt x="5138" y="135"/>
                </a:lnTo>
                <a:lnTo>
                  <a:pt x="5127" y="146"/>
                </a:lnTo>
                <a:lnTo>
                  <a:pt x="5104" y="169"/>
                </a:lnTo>
                <a:lnTo>
                  <a:pt x="5093" y="182"/>
                </a:lnTo>
                <a:lnTo>
                  <a:pt x="5082" y="195"/>
                </a:lnTo>
                <a:lnTo>
                  <a:pt x="4441" y="952"/>
                </a:lnTo>
                <a:lnTo>
                  <a:pt x="4421" y="972"/>
                </a:lnTo>
                <a:lnTo>
                  <a:pt x="4404" y="990"/>
                </a:lnTo>
                <a:lnTo>
                  <a:pt x="4387" y="1005"/>
                </a:lnTo>
                <a:lnTo>
                  <a:pt x="4372" y="1019"/>
                </a:lnTo>
                <a:lnTo>
                  <a:pt x="4357" y="1030"/>
                </a:lnTo>
                <a:lnTo>
                  <a:pt x="4343" y="1040"/>
                </a:lnTo>
                <a:lnTo>
                  <a:pt x="4336" y="1044"/>
                </a:lnTo>
                <a:lnTo>
                  <a:pt x="4329" y="1048"/>
                </a:lnTo>
                <a:lnTo>
                  <a:pt x="4321" y="1052"/>
                </a:lnTo>
                <a:lnTo>
                  <a:pt x="4314" y="1055"/>
                </a:lnTo>
                <a:lnTo>
                  <a:pt x="4306" y="1058"/>
                </a:lnTo>
                <a:lnTo>
                  <a:pt x="4298" y="1060"/>
                </a:lnTo>
                <a:lnTo>
                  <a:pt x="4280" y="1064"/>
                </a:lnTo>
                <a:lnTo>
                  <a:pt x="4271" y="1066"/>
                </a:lnTo>
                <a:lnTo>
                  <a:pt x="4261" y="1068"/>
                </a:lnTo>
                <a:lnTo>
                  <a:pt x="4250" y="1069"/>
                </a:lnTo>
                <a:lnTo>
                  <a:pt x="4239" y="1070"/>
                </a:lnTo>
                <a:lnTo>
                  <a:pt x="4215" y="1071"/>
                </a:lnTo>
                <a:lnTo>
                  <a:pt x="4202" y="1072"/>
                </a:lnTo>
                <a:lnTo>
                  <a:pt x="4189" y="1072"/>
                </a:lnTo>
                <a:lnTo>
                  <a:pt x="4159" y="1073"/>
                </a:lnTo>
                <a:lnTo>
                  <a:pt x="4125" y="1073"/>
                </a:lnTo>
                <a:lnTo>
                  <a:pt x="3721" y="1073"/>
                </a:lnTo>
                <a:lnTo>
                  <a:pt x="3318" y="1073"/>
                </a:lnTo>
                <a:lnTo>
                  <a:pt x="2914" y="1073"/>
                </a:lnTo>
                <a:lnTo>
                  <a:pt x="2510" y="1073"/>
                </a:lnTo>
                <a:lnTo>
                  <a:pt x="2106" y="1073"/>
                </a:lnTo>
                <a:lnTo>
                  <a:pt x="1703" y="1073"/>
                </a:lnTo>
                <a:lnTo>
                  <a:pt x="1299" y="1073"/>
                </a:lnTo>
                <a:lnTo>
                  <a:pt x="896" y="1073"/>
                </a:lnTo>
                <a:lnTo>
                  <a:pt x="841" y="1073"/>
                </a:lnTo>
                <a:lnTo>
                  <a:pt x="791" y="1075"/>
                </a:lnTo>
                <a:lnTo>
                  <a:pt x="767" y="1077"/>
                </a:lnTo>
                <a:lnTo>
                  <a:pt x="745" y="1078"/>
                </a:lnTo>
                <a:lnTo>
                  <a:pt x="703" y="1083"/>
                </a:lnTo>
                <a:lnTo>
                  <a:pt x="663" y="1088"/>
                </a:lnTo>
                <a:lnTo>
                  <a:pt x="645" y="1091"/>
                </a:lnTo>
                <a:lnTo>
                  <a:pt x="627" y="1095"/>
                </a:lnTo>
                <a:lnTo>
                  <a:pt x="610" y="1099"/>
                </a:lnTo>
                <a:lnTo>
                  <a:pt x="593" y="1104"/>
                </a:lnTo>
                <a:lnTo>
                  <a:pt x="577" y="1108"/>
                </a:lnTo>
                <a:lnTo>
                  <a:pt x="562" y="1113"/>
                </a:lnTo>
                <a:lnTo>
                  <a:pt x="547" y="1119"/>
                </a:lnTo>
                <a:lnTo>
                  <a:pt x="532" y="1125"/>
                </a:lnTo>
                <a:lnTo>
                  <a:pt x="518" y="1131"/>
                </a:lnTo>
                <a:lnTo>
                  <a:pt x="505" y="1138"/>
                </a:lnTo>
                <a:lnTo>
                  <a:pt x="491" y="1145"/>
                </a:lnTo>
                <a:lnTo>
                  <a:pt x="478" y="1152"/>
                </a:lnTo>
                <a:lnTo>
                  <a:pt x="465" y="1160"/>
                </a:lnTo>
                <a:lnTo>
                  <a:pt x="452" y="1168"/>
                </a:lnTo>
                <a:lnTo>
                  <a:pt x="439" y="1177"/>
                </a:lnTo>
                <a:lnTo>
                  <a:pt x="427" y="1186"/>
                </a:lnTo>
                <a:lnTo>
                  <a:pt x="402" y="1205"/>
                </a:lnTo>
                <a:lnTo>
                  <a:pt x="377" y="1227"/>
                </a:lnTo>
                <a:lnTo>
                  <a:pt x="351" y="1250"/>
                </a:lnTo>
                <a:lnTo>
                  <a:pt x="0" y="1602"/>
                </a:lnTo>
                <a:lnTo>
                  <a:pt x="331" y="1602"/>
                </a:lnTo>
                <a:lnTo>
                  <a:pt x="856" y="1602"/>
                </a:lnTo>
                <a:lnTo>
                  <a:pt x="1381" y="1602"/>
                </a:lnTo>
                <a:lnTo>
                  <a:pt x="2084" y="1602"/>
                </a:lnTo>
                <a:lnTo>
                  <a:pt x="2788" y="1602"/>
                </a:lnTo>
                <a:lnTo>
                  <a:pt x="3491" y="1602"/>
                </a:lnTo>
                <a:lnTo>
                  <a:pt x="4195" y="1602"/>
                </a:lnTo>
                <a:lnTo>
                  <a:pt x="4243" y="1601"/>
                </a:lnTo>
                <a:lnTo>
                  <a:pt x="4288" y="1600"/>
                </a:lnTo>
                <a:lnTo>
                  <a:pt x="4309" y="1598"/>
                </a:lnTo>
                <a:lnTo>
                  <a:pt x="4330" y="1596"/>
                </a:lnTo>
                <a:lnTo>
                  <a:pt x="4350" y="1594"/>
                </a:lnTo>
                <a:lnTo>
                  <a:pt x="4369" y="1592"/>
                </a:lnTo>
                <a:lnTo>
                  <a:pt x="4387" y="1589"/>
                </a:lnTo>
                <a:lnTo>
                  <a:pt x="4406" y="1585"/>
                </a:lnTo>
                <a:lnTo>
                  <a:pt x="4423" y="1582"/>
                </a:lnTo>
                <a:lnTo>
                  <a:pt x="4440" y="1578"/>
                </a:lnTo>
                <a:lnTo>
                  <a:pt x="4457" y="1573"/>
                </a:lnTo>
                <a:lnTo>
                  <a:pt x="4473" y="1568"/>
                </a:lnTo>
                <a:lnTo>
                  <a:pt x="4489" y="1562"/>
                </a:lnTo>
                <a:lnTo>
                  <a:pt x="4504" y="1557"/>
                </a:lnTo>
                <a:lnTo>
                  <a:pt x="4519" y="1550"/>
                </a:lnTo>
                <a:lnTo>
                  <a:pt x="4534" y="1543"/>
                </a:lnTo>
                <a:lnTo>
                  <a:pt x="4548" y="1536"/>
                </a:lnTo>
                <a:lnTo>
                  <a:pt x="4562" y="1528"/>
                </a:lnTo>
                <a:lnTo>
                  <a:pt x="4576" y="1519"/>
                </a:lnTo>
                <a:lnTo>
                  <a:pt x="4590" y="1510"/>
                </a:lnTo>
                <a:lnTo>
                  <a:pt x="4617" y="1491"/>
                </a:lnTo>
                <a:lnTo>
                  <a:pt x="4643" y="1469"/>
                </a:lnTo>
                <a:lnTo>
                  <a:pt x="4656" y="1457"/>
                </a:lnTo>
                <a:lnTo>
                  <a:pt x="4669" y="1445"/>
                </a:lnTo>
                <a:lnTo>
                  <a:pt x="4682" y="1432"/>
                </a:lnTo>
                <a:lnTo>
                  <a:pt x="4696" y="1418"/>
                </a:lnTo>
                <a:lnTo>
                  <a:pt x="4709" y="1404"/>
                </a:lnTo>
                <a:lnTo>
                  <a:pt x="4722" y="1389"/>
                </a:lnTo>
                <a:lnTo>
                  <a:pt x="4951" y="1107"/>
                </a:lnTo>
                <a:lnTo>
                  <a:pt x="5445" y="1107"/>
                </a:lnTo>
                <a:lnTo>
                  <a:pt x="5463" y="1107"/>
                </a:lnTo>
                <a:lnTo>
                  <a:pt x="5481" y="1106"/>
                </a:lnTo>
                <a:lnTo>
                  <a:pt x="5499" y="1105"/>
                </a:lnTo>
                <a:lnTo>
                  <a:pt x="5516" y="1104"/>
                </a:lnTo>
                <a:lnTo>
                  <a:pt x="5533" y="1102"/>
                </a:lnTo>
                <a:lnTo>
                  <a:pt x="5549" y="1100"/>
                </a:lnTo>
                <a:lnTo>
                  <a:pt x="5566" y="1097"/>
                </a:lnTo>
                <a:lnTo>
                  <a:pt x="5581" y="1094"/>
                </a:lnTo>
                <a:lnTo>
                  <a:pt x="5597" y="1091"/>
                </a:lnTo>
                <a:lnTo>
                  <a:pt x="5612" y="1087"/>
                </a:lnTo>
                <a:lnTo>
                  <a:pt x="5627" y="1083"/>
                </a:lnTo>
                <a:lnTo>
                  <a:pt x="5641" y="1078"/>
                </a:lnTo>
                <a:lnTo>
                  <a:pt x="5655" y="1073"/>
                </a:lnTo>
                <a:lnTo>
                  <a:pt x="5669" y="1068"/>
                </a:lnTo>
                <a:lnTo>
                  <a:pt x="5683" y="1062"/>
                </a:lnTo>
                <a:lnTo>
                  <a:pt x="5696" y="1056"/>
                </a:lnTo>
                <a:lnTo>
                  <a:pt x="5709" y="1050"/>
                </a:lnTo>
                <a:lnTo>
                  <a:pt x="5722" y="1043"/>
                </a:lnTo>
                <a:lnTo>
                  <a:pt x="5735" y="1036"/>
                </a:lnTo>
                <a:lnTo>
                  <a:pt x="5747" y="1028"/>
                </a:lnTo>
                <a:lnTo>
                  <a:pt x="5760" y="1021"/>
                </a:lnTo>
                <a:lnTo>
                  <a:pt x="5772" y="1012"/>
                </a:lnTo>
                <a:lnTo>
                  <a:pt x="5784" y="1004"/>
                </a:lnTo>
                <a:lnTo>
                  <a:pt x="5796" y="995"/>
                </a:lnTo>
                <a:lnTo>
                  <a:pt x="5807" y="986"/>
                </a:lnTo>
                <a:lnTo>
                  <a:pt x="5819" y="976"/>
                </a:lnTo>
                <a:lnTo>
                  <a:pt x="5841" y="956"/>
                </a:lnTo>
                <a:lnTo>
                  <a:pt x="5863" y="935"/>
                </a:lnTo>
                <a:lnTo>
                  <a:pt x="5885" y="913"/>
                </a:lnTo>
                <a:lnTo>
                  <a:pt x="6058" y="703"/>
                </a:lnTo>
                <a:lnTo>
                  <a:pt x="5628" y="703"/>
                </a:lnTo>
                <a:lnTo>
                  <a:pt x="5200" y="703"/>
                </a:lnTo>
                <a:lnTo>
                  <a:pt x="5266" y="621"/>
                </a:lnTo>
                <a:lnTo>
                  <a:pt x="5342" y="529"/>
                </a:lnTo>
                <a:lnTo>
                  <a:pt x="5350" y="521"/>
                </a:lnTo>
                <a:lnTo>
                  <a:pt x="5354" y="517"/>
                </a:lnTo>
                <a:lnTo>
                  <a:pt x="5358" y="514"/>
                </a:lnTo>
                <a:lnTo>
                  <a:pt x="5366" y="508"/>
                </a:lnTo>
                <a:lnTo>
                  <a:pt x="5371" y="505"/>
                </a:lnTo>
                <a:lnTo>
                  <a:pt x="5375" y="503"/>
                </a:lnTo>
                <a:lnTo>
                  <a:pt x="5385" y="500"/>
                </a:lnTo>
                <a:lnTo>
                  <a:pt x="5390" y="498"/>
                </a:lnTo>
                <a:lnTo>
                  <a:pt x="5395" y="497"/>
                </a:lnTo>
                <a:lnTo>
                  <a:pt x="5407" y="496"/>
                </a:lnTo>
                <a:lnTo>
                  <a:pt x="5421" y="496"/>
                </a:lnTo>
                <a:lnTo>
                  <a:pt x="6084" y="496"/>
                </a:lnTo>
                <a:lnTo>
                  <a:pt x="6120" y="495"/>
                </a:lnTo>
                <a:lnTo>
                  <a:pt x="6156" y="493"/>
                </a:lnTo>
                <a:lnTo>
                  <a:pt x="6192" y="490"/>
                </a:lnTo>
                <a:lnTo>
                  <a:pt x="6226" y="486"/>
                </a:lnTo>
                <a:lnTo>
                  <a:pt x="6260" y="480"/>
                </a:lnTo>
                <a:lnTo>
                  <a:pt x="6293" y="472"/>
                </a:lnTo>
                <a:lnTo>
                  <a:pt x="6309" y="468"/>
                </a:lnTo>
                <a:lnTo>
                  <a:pt x="6325" y="463"/>
                </a:lnTo>
                <a:lnTo>
                  <a:pt x="6341" y="458"/>
                </a:lnTo>
                <a:lnTo>
                  <a:pt x="6356" y="452"/>
                </a:lnTo>
                <a:lnTo>
                  <a:pt x="6372" y="446"/>
                </a:lnTo>
                <a:lnTo>
                  <a:pt x="6387" y="439"/>
                </a:lnTo>
                <a:lnTo>
                  <a:pt x="6402" y="432"/>
                </a:lnTo>
                <a:lnTo>
                  <a:pt x="6417" y="424"/>
                </a:lnTo>
                <a:lnTo>
                  <a:pt x="6432" y="416"/>
                </a:lnTo>
                <a:lnTo>
                  <a:pt x="6447" y="408"/>
                </a:lnTo>
                <a:lnTo>
                  <a:pt x="6461" y="398"/>
                </a:lnTo>
                <a:lnTo>
                  <a:pt x="6475" y="389"/>
                </a:lnTo>
                <a:lnTo>
                  <a:pt x="6489" y="378"/>
                </a:lnTo>
                <a:lnTo>
                  <a:pt x="6503" y="368"/>
                </a:lnTo>
                <a:lnTo>
                  <a:pt x="6517" y="356"/>
                </a:lnTo>
                <a:lnTo>
                  <a:pt x="6530" y="344"/>
                </a:lnTo>
                <a:lnTo>
                  <a:pt x="6543" y="331"/>
                </a:lnTo>
                <a:lnTo>
                  <a:pt x="6556" y="318"/>
                </a:lnTo>
                <a:lnTo>
                  <a:pt x="6569" y="304"/>
                </a:lnTo>
                <a:lnTo>
                  <a:pt x="6582" y="290"/>
                </a:lnTo>
                <a:lnTo>
                  <a:pt x="6807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041461"/>
      </p:ext>
    </p:extLst>
  </p:cSld>
  <p:clrMapOvr>
    <a:masterClrMapping/>
  </p:clrMapOvr>
  <p:transition spd="slow">
    <p:fade/>
  </p:transition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>
                <a:solidFill>
                  <a:prstClr val="white"/>
                </a:solidFill>
              </a:rPr>
              <a:t>AS/AY Partnership Brief 13 October 2017 | CONFIDENTIAL</a:t>
            </a:r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CFDA0D-A7C2-4C2D-A5E4-7A33730840FB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3" y="2312992"/>
            <a:ext cx="11137900" cy="1800225"/>
          </a:xfrm>
        </p:spPr>
        <p:txBody>
          <a:bodyPr anchor="ctr" anchorCtr="0"/>
          <a:lstStyle>
            <a:lvl1pPr algn="ctr">
              <a:defRPr sz="4267" b="1" i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Freeform 8"/>
          <p:cNvSpPr>
            <a:spLocks noChangeAspect="1"/>
          </p:cNvSpPr>
          <p:nvPr userDrawn="1"/>
        </p:nvSpPr>
        <p:spPr bwMode="auto">
          <a:xfrm>
            <a:off x="10837798" y="347135"/>
            <a:ext cx="1019775" cy="240000"/>
          </a:xfrm>
          <a:custGeom>
            <a:avLst/>
            <a:gdLst>
              <a:gd name="T0" fmla="*/ 5518 w 6807"/>
              <a:gd name="T1" fmla="*/ 0 h 1602"/>
              <a:gd name="T2" fmla="*/ 5445 w 6807"/>
              <a:gd name="T3" fmla="*/ 4 h 1602"/>
              <a:gd name="T4" fmla="*/ 5378 w 6807"/>
              <a:gd name="T5" fmla="*/ 14 h 1602"/>
              <a:gd name="T6" fmla="*/ 5317 w 6807"/>
              <a:gd name="T7" fmla="*/ 29 h 1602"/>
              <a:gd name="T8" fmla="*/ 5261 w 6807"/>
              <a:gd name="T9" fmla="*/ 51 h 1602"/>
              <a:gd name="T10" fmla="*/ 5210 w 6807"/>
              <a:gd name="T11" fmla="*/ 79 h 1602"/>
              <a:gd name="T12" fmla="*/ 5161 w 6807"/>
              <a:gd name="T13" fmla="*/ 114 h 1602"/>
              <a:gd name="T14" fmla="*/ 5104 w 6807"/>
              <a:gd name="T15" fmla="*/ 169 h 1602"/>
              <a:gd name="T16" fmla="*/ 4421 w 6807"/>
              <a:gd name="T17" fmla="*/ 972 h 1602"/>
              <a:gd name="T18" fmla="*/ 4357 w 6807"/>
              <a:gd name="T19" fmla="*/ 1030 h 1602"/>
              <a:gd name="T20" fmla="*/ 4321 w 6807"/>
              <a:gd name="T21" fmla="*/ 1052 h 1602"/>
              <a:gd name="T22" fmla="*/ 4280 w 6807"/>
              <a:gd name="T23" fmla="*/ 1064 h 1602"/>
              <a:gd name="T24" fmla="*/ 4239 w 6807"/>
              <a:gd name="T25" fmla="*/ 1070 h 1602"/>
              <a:gd name="T26" fmla="*/ 4159 w 6807"/>
              <a:gd name="T27" fmla="*/ 1073 h 1602"/>
              <a:gd name="T28" fmla="*/ 2914 w 6807"/>
              <a:gd name="T29" fmla="*/ 1073 h 1602"/>
              <a:gd name="T30" fmla="*/ 1299 w 6807"/>
              <a:gd name="T31" fmla="*/ 1073 h 1602"/>
              <a:gd name="T32" fmla="*/ 767 w 6807"/>
              <a:gd name="T33" fmla="*/ 1077 h 1602"/>
              <a:gd name="T34" fmla="*/ 645 w 6807"/>
              <a:gd name="T35" fmla="*/ 1091 h 1602"/>
              <a:gd name="T36" fmla="*/ 577 w 6807"/>
              <a:gd name="T37" fmla="*/ 1108 h 1602"/>
              <a:gd name="T38" fmla="*/ 518 w 6807"/>
              <a:gd name="T39" fmla="*/ 1131 h 1602"/>
              <a:gd name="T40" fmla="*/ 465 w 6807"/>
              <a:gd name="T41" fmla="*/ 1160 h 1602"/>
              <a:gd name="T42" fmla="*/ 402 w 6807"/>
              <a:gd name="T43" fmla="*/ 1205 h 1602"/>
              <a:gd name="T44" fmla="*/ 331 w 6807"/>
              <a:gd name="T45" fmla="*/ 1602 h 1602"/>
              <a:gd name="T46" fmla="*/ 2788 w 6807"/>
              <a:gd name="T47" fmla="*/ 1602 h 1602"/>
              <a:gd name="T48" fmla="*/ 4288 w 6807"/>
              <a:gd name="T49" fmla="*/ 1600 h 1602"/>
              <a:gd name="T50" fmla="*/ 4369 w 6807"/>
              <a:gd name="T51" fmla="*/ 1592 h 1602"/>
              <a:gd name="T52" fmla="*/ 4440 w 6807"/>
              <a:gd name="T53" fmla="*/ 1578 h 1602"/>
              <a:gd name="T54" fmla="*/ 4504 w 6807"/>
              <a:gd name="T55" fmla="*/ 1557 h 1602"/>
              <a:gd name="T56" fmla="*/ 4562 w 6807"/>
              <a:gd name="T57" fmla="*/ 1528 h 1602"/>
              <a:gd name="T58" fmla="*/ 4643 w 6807"/>
              <a:gd name="T59" fmla="*/ 1469 h 1602"/>
              <a:gd name="T60" fmla="*/ 4696 w 6807"/>
              <a:gd name="T61" fmla="*/ 1418 h 1602"/>
              <a:gd name="T62" fmla="*/ 5445 w 6807"/>
              <a:gd name="T63" fmla="*/ 1107 h 1602"/>
              <a:gd name="T64" fmla="*/ 5516 w 6807"/>
              <a:gd name="T65" fmla="*/ 1104 h 1602"/>
              <a:gd name="T66" fmla="*/ 5581 w 6807"/>
              <a:gd name="T67" fmla="*/ 1094 h 1602"/>
              <a:gd name="T68" fmla="*/ 5641 w 6807"/>
              <a:gd name="T69" fmla="*/ 1078 h 1602"/>
              <a:gd name="T70" fmla="*/ 5696 w 6807"/>
              <a:gd name="T71" fmla="*/ 1056 h 1602"/>
              <a:gd name="T72" fmla="*/ 5747 w 6807"/>
              <a:gd name="T73" fmla="*/ 1028 h 1602"/>
              <a:gd name="T74" fmla="*/ 5796 w 6807"/>
              <a:gd name="T75" fmla="*/ 995 h 1602"/>
              <a:gd name="T76" fmla="*/ 5863 w 6807"/>
              <a:gd name="T77" fmla="*/ 935 h 1602"/>
              <a:gd name="T78" fmla="*/ 5200 w 6807"/>
              <a:gd name="T79" fmla="*/ 703 h 1602"/>
              <a:gd name="T80" fmla="*/ 5354 w 6807"/>
              <a:gd name="T81" fmla="*/ 517 h 1602"/>
              <a:gd name="T82" fmla="*/ 5375 w 6807"/>
              <a:gd name="T83" fmla="*/ 503 h 1602"/>
              <a:gd name="T84" fmla="*/ 5407 w 6807"/>
              <a:gd name="T85" fmla="*/ 496 h 1602"/>
              <a:gd name="T86" fmla="*/ 6156 w 6807"/>
              <a:gd name="T87" fmla="*/ 493 h 1602"/>
              <a:gd name="T88" fmla="*/ 6293 w 6807"/>
              <a:gd name="T89" fmla="*/ 472 h 1602"/>
              <a:gd name="T90" fmla="*/ 6356 w 6807"/>
              <a:gd name="T91" fmla="*/ 452 h 1602"/>
              <a:gd name="T92" fmla="*/ 6417 w 6807"/>
              <a:gd name="T93" fmla="*/ 424 h 1602"/>
              <a:gd name="T94" fmla="*/ 6475 w 6807"/>
              <a:gd name="T95" fmla="*/ 389 h 1602"/>
              <a:gd name="T96" fmla="*/ 6530 w 6807"/>
              <a:gd name="T97" fmla="*/ 344 h 1602"/>
              <a:gd name="T98" fmla="*/ 6582 w 6807"/>
              <a:gd name="T99" fmla="*/ 29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807" h="1602">
                <a:moveTo>
                  <a:pt x="6807" y="0"/>
                </a:moveTo>
                <a:lnTo>
                  <a:pt x="6172" y="0"/>
                </a:lnTo>
                <a:lnTo>
                  <a:pt x="5537" y="0"/>
                </a:lnTo>
                <a:lnTo>
                  <a:pt x="5518" y="0"/>
                </a:lnTo>
                <a:lnTo>
                  <a:pt x="5499" y="1"/>
                </a:lnTo>
                <a:lnTo>
                  <a:pt x="5481" y="2"/>
                </a:lnTo>
                <a:lnTo>
                  <a:pt x="5463" y="3"/>
                </a:lnTo>
                <a:lnTo>
                  <a:pt x="5445" y="4"/>
                </a:lnTo>
                <a:lnTo>
                  <a:pt x="5428" y="6"/>
                </a:lnTo>
                <a:lnTo>
                  <a:pt x="5411" y="8"/>
                </a:lnTo>
                <a:lnTo>
                  <a:pt x="5394" y="11"/>
                </a:lnTo>
                <a:lnTo>
                  <a:pt x="5378" y="14"/>
                </a:lnTo>
                <a:lnTo>
                  <a:pt x="5363" y="17"/>
                </a:lnTo>
                <a:lnTo>
                  <a:pt x="5347" y="21"/>
                </a:lnTo>
                <a:lnTo>
                  <a:pt x="5332" y="25"/>
                </a:lnTo>
                <a:lnTo>
                  <a:pt x="5317" y="29"/>
                </a:lnTo>
                <a:lnTo>
                  <a:pt x="5303" y="34"/>
                </a:lnTo>
                <a:lnTo>
                  <a:pt x="5289" y="39"/>
                </a:lnTo>
                <a:lnTo>
                  <a:pt x="5275" y="45"/>
                </a:lnTo>
                <a:lnTo>
                  <a:pt x="5261" y="51"/>
                </a:lnTo>
                <a:lnTo>
                  <a:pt x="5248" y="57"/>
                </a:lnTo>
                <a:lnTo>
                  <a:pt x="5235" y="64"/>
                </a:lnTo>
                <a:lnTo>
                  <a:pt x="5222" y="71"/>
                </a:lnTo>
                <a:lnTo>
                  <a:pt x="5210" y="79"/>
                </a:lnTo>
                <a:lnTo>
                  <a:pt x="5197" y="87"/>
                </a:lnTo>
                <a:lnTo>
                  <a:pt x="5185" y="96"/>
                </a:lnTo>
                <a:lnTo>
                  <a:pt x="5173" y="105"/>
                </a:lnTo>
                <a:lnTo>
                  <a:pt x="5161" y="114"/>
                </a:lnTo>
                <a:lnTo>
                  <a:pt x="5150" y="124"/>
                </a:lnTo>
                <a:lnTo>
                  <a:pt x="5138" y="135"/>
                </a:lnTo>
                <a:lnTo>
                  <a:pt x="5127" y="146"/>
                </a:lnTo>
                <a:lnTo>
                  <a:pt x="5104" y="169"/>
                </a:lnTo>
                <a:lnTo>
                  <a:pt x="5093" y="182"/>
                </a:lnTo>
                <a:lnTo>
                  <a:pt x="5082" y="195"/>
                </a:lnTo>
                <a:lnTo>
                  <a:pt x="4441" y="952"/>
                </a:lnTo>
                <a:lnTo>
                  <a:pt x="4421" y="972"/>
                </a:lnTo>
                <a:lnTo>
                  <a:pt x="4404" y="990"/>
                </a:lnTo>
                <a:lnTo>
                  <a:pt x="4387" y="1005"/>
                </a:lnTo>
                <a:lnTo>
                  <a:pt x="4372" y="1019"/>
                </a:lnTo>
                <a:lnTo>
                  <a:pt x="4357" y="1030"/>
                </a:lnTo>
                <a:lnTo>
                  <a:pt x="4343" y="1040"/>
                </a:lnTo>
                <a:lnTo>
                  <a:pt x="4336" y="1044"/>
                </a:lnTo>
                <a:lnTo>
                  <a:pt x="4329" y="1048"/>
                </a:lnTo>
                <a:lnTo>
                  <a:pt x="4321" y="1052"/>
                </a:lnTo>
                <a:lnTo>
                  <a:pt x="4314" y="1055"/>
                </a:lnTo>
                <a:lnTo>
                  <a:pt x="4306" y="1058"/>
                </a:lnTo>
                <a:lnTo>
                  <a:pt x="4298" y="1060"/>
                </a:lnTo>
                <a:lnTo>
                  <a:pt x="4280" y="1064"/>
                </a:lnTo>
                <a:lnTo>
                  <a:pt x="4271" y="1066"/>
                </a:lnTo>
                <a:lnTo>
                  <a:pt x="4261" y="1068"/>
                </a:lnTo>
                <a:lnTo>
                  <a:pt x="4250" y="1069"/>
                </a:lnTo>
                <a:lnTo>
                  <a:pt x="4239" y="1070"/>
                </a:lnTo>
                <a:lnTo>
                  <a:pt x="4215" y="1071"/>
                </a:lnTo>
                <a:lnTo>
                  <a:pt x="4202" y="1072"/>
                </a:lnTo>
                <a:lnTo>
                  <a:pt x="4189" y="1072"/>
                </a:lnTo>
                <a:lnTo>
                  <a:pt x="4159" y="1073"/>
                </a:lnTo>
                <a:lnTo>
                  <a:pt x="4125" y="1073"/>
                </a:lnTo>
                <a:lnTo>
                  <a:pt x="3721" y="1073"/>
                </a:lnTo>
                <a:lnTo>
                  <a:pt x="3318" y="1073"/>
                </a:lnTo>
                <a:lnTo>
                  <a:pt x="2914" y="1073"/>
                </a:lnTo>
                <a:lnTo>
                  <a:pt x="2510" y="1073"/>
                </a:lnTo>
                <a:lnTo>
                  <a:pt x="2106" y="1073"/>
                </a:lnTo>
                <a:lnTo>
                  <a:pt x="1703" y="1073"/>
                </a:lnTo>
                <a:lnTo>
                  <a:pt x="1299" y="1073"/>
                </a:lnTo>
                <a:lnTo>
                  <a:pt x="896" y="1073"/>
                </a:lnTo>
                <a:lnTo>
                  <a:pt x="841" y="1073"/>
                </a:lnTo>
                <a:lnTo>
                  <a:pt x="791" y="1075"/>
                </a:lnTo>
                <a:lnTo>
                  <a:pt x="767" y="1077"/>
                </a:lnTo>
                <a:lnTo>
                  <a:pt x="745" y="1078"/>
                </a:lnTo>
                <a:lnTo>
                  <a:pt x="703" y="1083"/>
                </a:lnTo>
                <a:lnTo>
                  <a:pt x="663" y="1088"/>
                </a:lnTo>
                <a:lnTo>
                  <a:pt x="645" y="1091"/>
                </a:lnTo>
                <a:lnTo>
                  <a:pt x="627" y="1095"/>
                </a:lnTo>
                <a:lnTo>
                  <a:pt x="610" y="1099"/>
                </a:lnTo>
                <a:lnTo>
                  <a:pt x="593" y="1104"/>
                </a:lnTo>
                <a:lnTo>
                  <a:pt x="577" y="1108"/>
                </a:lnTo>
                <a:lnTo>
                  <a:pt x="562" y="1113"/>
                </a:lnTo>
                <a:lnTo>
                  <a:pt x="547" y="1119"/>
                </a:lnTo>
                <a:lnTo>
                  <a:pt x="532" y="1125"/>
                </a:lnTo>
                <a:lnTo>
                  <a:pt x="518" y="1131"/>
                </a:lnTo>
                <a:lnTo>
                  <a:pt x="505" y="1138"/>
                </a:lnTo>
                <a:lnTo>
                  <a:pt x="491" y="1145"/>
                </a:lnTo>
                <a:lnTo>
                  <a:pt x="478" y="1152"/>
                </a:lnTo>
                <a:lnTo>
                  <a:pt x="465" y="1160"/>
                </a:lnTo>
                <a:lnTo>
                  <a:pt x="452" y="1168"/>
                </a:lnTo>
                <a:lnTo>
                  <a:pt x="439" y="1177"/>
                </a:lnTo>
                <a:lnTo>
                  <a:pt x="427" y="1186"/>
                </a:lnTo>
                <a:lnTo>
                  <a:pt x="402" y="1205"/>
                </a:lnTo>
                <a:lnTo>
                  <a:pt x="377" y="1227"/>
                </a:lnTo>
                <a:lnTo>
                  <a:pt x="351" y="1250"/>
                </a:lnTo>
                <a:lnTo>
                  <a:pt x="0" y="1602"/>
                </a:lnTo>
                <a:lnTo>
                  <a:pt x="331" y="1602"/>
                </a:lnTo>
                <a:lnTo>
                  <a:pt x="856" y="1602"/>
                </a:lnTo>
                <a:lnTo>
                  <a:pt x="1381" y="1602"/>
                </a:lnTo>
                <a:lnTo>
                  <a:pt x="2084" y="1602"/>
                </a:lnTo>
                <a:lnTo>
                  <a:pt x="2788" y="1602"/>
                </a:lnTo>
                <a:lnTo>
                  <a:pt x="3491" y="1602"/>
                </a:lnTo>
                <a:lnTo>
                  <a:pt x="4195" y="1602"/>
                </a:lnTo>
                <a:lnTo>
                  <a:pt x="4243" y="1601"/>
                </a:lnTo>
                <a:lnTo>
                  <a:pt x="4288" y="1600"/>
                </a:lnTo>
                <a:lnTo>
                  <a:pt x="4309" y="1598"/>
                </a:lnTo>
                <a:lnTo>
                  <a:pt x="4330" y="1596"/>
                </a:lnTo>
                <a:lnTo>
                  <a:pt x="4350" y="1594"/>
                </a:lnTo>
                <a:lnTo>
                  <a:pt x="4369" y="1592"/>
                </a:lnTo>
                <a:lnTo>
                  <a:pt x="4387" y="1589"/>
                </a:lnTo>
                <a:lnTo>
                  <a:pt x="4406" y="1585"/>
                </a:lnTo>
                <a:lnTo>
                  <a:pt x="4423" y="1582"/>
                </a:lnTo>
                <a:lnTo>
                  <a:pt x="4440" y="1578"/>
                </a:lnTo>
                <a:lnTo>
                  <a:pt x="4457" y="1573"/>
                </a:lnTo>
                <a:lnTo>
                  <a:pt x="4473" y="1568"/>
                </a:lnTo>
                <a:lnTo>
                  <a:pt x="4489" y="1562"/>
                </a:lnTo>
                <a:lnTo>
                  <a:pt x="4504" y="1557"/>
                </a:lnTo>
                <a:lnTo>
                  <a:pt x="4519" y="1550"/>
                </a:lnTo>
                <a:lnTo>
                  <a:pt x="4534" y="1543"/>
                </a:lnTo>
                <a:lnTo>
                  <a:pt x="4548" y="1536"/>
                </a:lnTo>
                <a:lnTo>
                  <a:pt x="4562" y="1528"/>
                </a:lnTo>
                <a:lnTo>
                  <a:pt x="4576" y="1519"/>
                </a:lnTo>
                <a:lnTo>
                  <a:pt x="4590" y="1510"/>
                </a:lnTo>
                <a:lnTo>
                  <a:pt x="4617" y="1491"/>
                </a:lnTo>
                <a:lnTo>
                  <a:pt x="4643" y="1469"/>
                </a:lnTo>
                <a:lnTo>
                  <a:pt x="4656" y="1457"/>
                </a:lnTo>
                <a:lnTo>
                  <a:pt x="4669" y="1445"/>
                </a:lnTo>
                <a:lnTo>
                  <a:pt x="4682" y="1432"/>
                </a:lnTo>
                <a:lnTo>
                  <a:pt x="4696" y="1418"/>
                </a:lnTo>
                <a:lnTo>
                  <a:pt x="4709" y="1404"/>
                </a:lnTo>
                <a:lnTo>
                  <a:pt x="4722" y="1389"/>
                </a:lnTo>
                <a:lnTo>
                  <a:pt x="4951" y="1107"/>
                </a:lnTo>
                <a:lnTo>
                  <a:pt x="5445" y="1107"/>
                </a:lnTo>
                <a:lnTo>
                  <a:pt x="5463" y="1107"/>
                </a:lnTo>
                <a:lnTo>
                  <a:pt x="5481" y="1106"/>
                </a:lnTo>
                <a:lnTo>
                  <a:pt x="5499" y="1105"/>
                </a:lnTo>
                <a:lnTo>
                  <a:pt x="5516" y="1104"/>
                </a:lnTo>
                <a:lnTo>
                  <a:pt x="5533" y="1102"/>
                </a:lnTo>
                <a:lnTo>
                  <a:pt x="5549" y="1100"/>
                </a:lnTo>
                <a:lnTo>
                  <a:pt x="5566" y="1097"/>
                </a:lnTo>
                <a:lnTo>
                  <a:pt x="5581" y="1094"/>
                </a:lnTo>
                <a:lnTo>
                  <a:pt x="5597" y="1091"/>
                </a:lnTo>
                <a:lnTo>
                  <a:pt x="5612" y="1087"/>
                </a:lnTo>
                <a:lnTo>
                  <a:pt x="5627" y="1083"/>
                </a:lnTo>
                <a:lnTo>
                  <a:pt x="5641" y="1078"/>
                </a:lnTo>
                <a:lnTo>
                  <a:pt x="5655" y="1073"/>
                </a:lnTo>
                <a:lnTo>
                  <a:pt x="5669" y="1068"/>
                </a:lnTo>
                <a:lnTo>
                  <a:pt x="5683" y="1062"/>
                </a:lnTo>
                <a:lnTo>
                  <a:pt x="5696" y="1056"/>
                </a:lnTo>
                <a:lnTo>
                  <a:pt x="5709" y="1050"/>
                </a:lnTo>
                <a:lnTo>
                  <a:pt x="5722" y="1043"/>
                </a:lnTo>
                <a:lnTo>
                  <a:pt x="5735" y="1036"/>
                </a:lnTo>
                <a:lnTo>
                  <a:pt x="5747" y="1028"/>
                </a:lnTo>
                <a:lnTo>
                  <a:pt x="5760" y="1021"/>
                </a:lnTo>
                <a:lnTo>
                  <a:pt x="5772" y="1012"/>
                </a:lnTo>
                <a:lnTo>
                  <a:pt x="5784" y="1004"/>
                </a:lnTo>
                <a:lnTo>
                  <a:pt x="5796" y="995"/>
                </a:lnTo>
                <a:lnTo>
                  <a:pt x="5807" y="986"/>
                </a:lnTo>
                <a:lnTo>
                  <a:pt x="5819" y="976"/>
                </a:lnTo>
                <a:lnTo>
                  <a:pt x="5841" y="956"/>
                </a:lnTo>
                <a:lnTo>
                  <a:pt x="5863" y="935"/>
                </a:lnTo>
                <a:lnTo>
                  <a:pt x="5885" y="913"/>
                </a:lnTo>
                <a:lnTo>
                  <a:pt x="6058" y="703"/>
                </a:lnTo>
                <a:lnTo>
                  <a:pt x="5628" y="703"/>
                </a:lnTo>
                <a:lnTo>
                  <a:pt x="5200" y="703"/>
                </a:lnTo>
                <a:lnTo>
                  <a:pt x="5266" y="621"/>
                </a:lnTo>
                <a:lnTo>
                  <a:pt x="5342" y="529"/>
                </a:lnTo>
                <a:lnTo>
                  <a:pt x="5350" y="521"/>
                </a:lnTo>
                <a:lnTo>
                  <a:pt x="5354" y="517"/>
                </a:lnTo>
                <a:lnTo>
                  <a:pt x="5358" y="514"/>
                </a:lnTo>
                <a:lnTo>
                  <a:pt x="5366" y="508"/>
                </a:lnTo>
                <a:lnTo>
                  <a:pt x="5371" y="505"/>
                </a:lnTo>
                <a:lnTo>
                  <a:pt x="5375" y="503"/>
                </a:lnTo>
                <a:lnTo>
                  <a:pt x="5385" y="500"/>
                </a:lnTo>
                <a:lnTo>
                  <a:pt x="5390" y="498"/>
                </a:lnTo>
                <a:lnTo>
                  <a:pt x="5395" y="497"/>
                </a:lnTo>
                <a:lnTo>
                  <a:pt x="5407" y="496"/>
                </a:lnTo>
                <a:lnTo>
                  <a:pt x="5421" y="496"/>
                </a:lnTo>
                <a:lnTo>
                  <a:pt x="6084" y="496"/>
                </a:lnTo>
                <a:lnTo>
                  <a:pt x="6120" y="495"/>
                </a:lnTo>
                <a:lnTo>
                  <a:pt x="6156" y="493"/>
                </a:lnTo>
                <a:lnTo>
                  <a:pt x="6192" y="490"/>
                </a:lnTo>
                <a:lnTo>
                  <a:pt x="6226" y="486"/>
                </a:lnTo>
                <a:lnTo>
                  <a:pt x="6260" y="480"/>
                </a:lnTo>
                <a:lnTo>
                  <a:pt x="6293" y="472"/>
                </a:lnTo>
                <a:lnTo>
                  <a:pt x="6309" y="468"/>
                </a:lnTo>
                <a:lnTo>
                  <a:pt x="6325" y="463"/>
                </a:lnTo>
                <a:lnTo>
                  <a:pt x="6341" y="458"/>
                </a:lnTo>
                <a:lnTo>
                  <a:pt x="6356" y="452"/>
                </a:lnTo>
                <a:lnTo>
                  <a:pt x="6372" y="446"/>
                </a:lnTo>
                <a:lnTo>
                  <a:pt x="6387" y="439"/>
                </a:lnTo>
                <a:lnTo>
                  <a:pt x="6402" y="432"/>
                </a:lnTo>
                <a:lnTo>
                  <a:pt x="6417" y="424"/>
                </a:lnTo>
                <a:lnTo>
                  <a:pt x="6432" y="416"/>
                </a:lnTo>
                <a:lnTo>
                  <a:pt x="6447" y="408"/>
                </a:lnTo>
                <a:lnTo>
                  <a:pt x="6461" y="398"/>
                </a:lnTo>
                <a:lnTo>
                  <a:pt x="6475" y="389"/>
                </a:lnTo>
                <a:lnTo>
                  <a:pt x="6489" y="378"/>
                </a:lnTo>
                <a:lnTo>
                  <a:pt x="6503" y="368"/>
                </a:lnTo>
                <a:lnTo>
                  <a:pt x="6517" y="356"/>
                </a:lnTo>
                <a:lnTo>
                  <a:pt x="6530" y="344"/>
                </a:lnTo>
                <a:lnTo>
                  <a:pt x="6543" y="331"/>
                </a:lnTo>
                <a:lnTo>
                  <a:pt x="6556" y="318"/>
                </a:lnTo>
                <a:lnTo>
                  <a:pt x="6569" y="304"/>
                </a:lnTo>
                <a:lnTo>
                  <a:pt x="6582" y="290"/>
                </a:lnTo>
                <a:lnTo>
                  <a:pt x="68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679885"/>
      </p:ext>
    </p:extLst>
  </p:cSld>
  <p:clrMapOvr>
    <a:masterClrMapping/>
  </p:clrMapOvr>
  <p:transition spd="slow">
    <p:fade/>
  </p:transition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" y="4"/>
            <a:ext cx="12191999" cy="6857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FAFAF">
                    <a:lumMod val="75000"/>
                  </a:srgbClr>
                </a:solidFill>
              </a:rPr>
              <a:t>AS/AY Partnership Brief 13 October 2017 | CONFIDENTIAL</a:t>
            </a:r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>
                <a:solidFill>
                  <a:srgbClr val="AFAFAF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3" y="2312992"/>
            <a:ext cx="11137900" cy="1800225"/>
          </a:xfrm>
        </p:spPr>
        <p:txBody>
          <a:bodyPr anchor="ctr" anchorCtr="0"/>
          <a:lstStyle>
            <a:lvl1pPr algn="ctr">
              <a:defRPr sz="4267" b="1" i="0" spc="0" baseline="0"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504560401"/>
      </p:ext>
    </p:extLst>
  </p:cSld>
  <p:clrMapOvr>
    <a:masterClrMapping/>
  </p:clrMapOvr>
  <p:transition spd="slow">
    <p:fade/>
  </p:transition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,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" y="4"/>
            <a:ext cx="12191999" cy="6857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667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>
                <a:solidFill>
                  <a:srgbClr val="AFAFAF">
                    <a:lumMod val="75000"/>
                  </a:srgbClr>
                </a:solidFill>
              </a:rPr>
              <a:t>AS/AY Partnership Brief 13 October 2017 | CONFIDENTIAL</a:t>
            </a:r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>
                <a:solidFill>
                  <a:srgbClr val="AFAFAF">
                    <a:lumMod val="75000"/>
                  </a:srgbClr>
                </a:solidFill>
              </a:rPr>
              <a:pPr/>
              <a:t>‹#›</a:t>
            </a:fld>
            <a:endParaRPr lang="fi-FI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3" y="2312992"/>
            <a:ext cx="11137900" cy="1800225"/>
          </a:xfrm>
        </p:spPr>
        <p:txBody>
          <a:bodyPr anchor="ctr" anchorCtr="0"/>
          <a:lstStyle>
            <a:lvl1pPr algn="ctr">
              <a:defRPr sz="4267" b="1" i="0" spc="0" baseline="0"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3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075921917"/>
      </p:ext>
    </p:extLst>
  </p:cSld>
  <p:clrMapOvr>
    <a:masterClrMapping/>
  </p:clrMapOvr>
  <p:transition spd="slow">
    <p:fade/>
  </p:transition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053" y="1700760"/>
            <a:ext cx="11137900" cy="1728243"/>
          </a:xfrm>
        </p:spPr>
        <p:txBody>
          <a:bodyPr anchor="b" anchorCtr="0"/>
          <a:lstStyle>
            <a:lvl1pPr algn="ctr">
              <a:defRPr sz="3733" b="1">
                <a:solidFill>
                  <a:srgbClr val="5A5A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053" y="3525013"/>
            <a:ext cx="11137900" cy="1056147"/>
          </a:xfrm>
        </p:spPr>
        <p:txBody>
          <a:bodyPr/>
          <a:lstStyle>
            <a:lvl1pPr marL="0" indent="0" algn="ctr">
              <a:buNone/>
              <a:defRPr sz="1867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34735" y="6405033"/>
            <a:ext cx="7201799" cy="19306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AS/AY Partnership Brief 13 October 2017 | CONFIDENTIAL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Picture 2" descr="O:\FIN (finnair)\data\FINNAIR Logo Blu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2114" y="6405033"/>
            <a:ext cx="1745453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649051"/>
      </p:ext>
    </p:extLst>
  </p:cSld>
  <p:clrMapOvr>
    <a:masterClrMapping/>
  </p:clrMapOvr>
  <p:transition spd="slow">
    <p:fade/>
  </p:transition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9639500"/>
      </p:ext>
    </p:extLst>
  </p:cSld>
  <p:clrMapOvr>
    <a:masterClrMapping/>
  </p:clrMapOvr>
  <p:transition spd="slow">
    <p:fade/>
  </p:transition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0" y="1989141"/>
            <a:ext cx="8929417" cy="1439863"/>
          </a:xfrm>
        </p:spPr>
        <p:txBody>
          <a:bodyPr anchor="b" anchorCtr="0"/>
          <a:lstStyle>
            <a:lvl1pPr algn="l">
              <a:defRPr sz="3733" b="1">
                <a:solidFill>
                  <a:srgbClr val="5A5A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27050" y="3525014"/>
            <a:ext cx="8929417" cy="1055453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02609068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196557"/>
            <a:ext cx="6551612" cy="4032693"/>
          </a:xfrm>
        </p:spPr>
        <p:txBody>
          <a:bodyPr anchor="ctr" anchorCtr="0"/>
          <a:lstStyle>
            <a:lvl1pPr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/>
            <a:srcRect/>
            <a:stretch>
              <a:fillRect t="-72" b="-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77837562"/>
      </p:ext>
    </p:extLst>
  </p:cSld>
  <p:clrMapOvr>
    <a:masterClrMapping/>
  </p:clrMapOvr>
  <p:transition spd="med">
    <p:fade/>
  </p:transition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" y="3"/>
            <a:ext cx="12191999" cy="6857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0" y="1988801"/>
            <a:ext cx="8930217" cy="1440203"/>
          </a:xfrm>
        </p:spPr>
        <p:txBody>
          <a:bodyPr anchor="b" anchorCtr="0"/>
          <a:lstStyle>
            <a:lvl1pPr algn="l">
              <a:defRPr sz="3733" b="1">
                <a:solidFill>
                  <a:srgbClr val="5A5A5A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27050" y="3525014"/>
            <a:ext cx="8930217" cy="1055453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60422682"/>
      </p:ext>
    </p:extLst>
  </p:cSld>
  <p:clrMapOvr>
    <a:masterClrMapping/>
  </p:clrMapOvr>
  <p:transition spd="slow">
    <p:fade/>
  </p:transition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" y="3"/>
            <a:ext cx="12191999" cy="6857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0" y="1988801"/>
            <a:ext cx="8929417" cy="1440203"/>
          </a:xfrm>
        </p:spPr>
        <p:txBody>
          <a:bodyPr anchor="b" anchorCtr="0"/>
          <a:lstStyle>
            <a:lvl1pPr algn="l">
              <a:defRPr sz="3733" b="1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27050" y="3525014"/>
            <a:ext cx="8930217" cy="1055453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24228729"/>
      </p:ext>
    </p:extLst>
  </p:cSld>
  <p:clrMapOvr>
    <a:masterClrMapping/>
  </p:clrMapOvr>
  <p:transition spd="slow">
    <p:fade/>
  </p:transition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604435"/>
            <a:ext cx="5467349" cy="4512733"/>
          </a:xfrm>
        </p:spPr>
        <p:txBody>
          <a:bodyPr/>
          <a:lstStyle>
            <a:lvl1pPr>
              <a:defRPr sz="2133"/>
            </a:lvl1pPr>
            <a:lvl2pPr>
              <a:defRPr sz="1600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4435"/>
            <a:ext cx="5467351" cy="4512733"/>
          </a:xfrm>
        </p:spPr>
        <p:txBody>
          <a:bodyPr/>
          <a:lstStyle>
            <a:lvl1pPr>
              <a:defRPr sz="2133"/>
            </a:lvl1pPr>
            <a:lvl2pPr>
              <a:defRPr sz="1600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36224823"/>
      </p:ext>
    </p:extLst>
  </p:cSld>
  <p:clrMapOvr>
    <a:masterClrMapping/>
  </p:clrMapOvr>
  <p:transition spd="slow">
    <p:fade/>
  </p:transition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051" y="1604433"/>
            <a:ext cx="5469467" cy="385233"/>
          </a:xfrm>
        </p:spPr>
        <p:txBody>
          <a:bodyPr anchor="t" anchorCtr="0"/>
          <a:lstStyle>
            <a:lvl1pPr marL="0" indent="0">
              <a:buNone/>
              <a:defRPr sz="1867" b="1" i="0" spc="0" baseline="0">
                <a:solidFill>
                  <a:schemeClr val="accent5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051" y="1989667"/>
            <a:ext cx="5469467" cy="4127500"/>
          </a:xfrm>
        </p:spPr>
        <p:txBody>
          <a:bodyPr/>
          <a:lstStyle>
            <a:lvl1pPr>
              <a:defRPr sz="2133"/>
            </a:lvl1pPr>
            <a:lvl2pPr>
              <a:defRPr sz="1600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604433"/>
            <a:ext cx="5471584" cy="385233"/>
          </a:xfrm>
        </p:spPr>
        <p:txBody>
          <a:bodyPr anchor="t" anchorCtr="0"/>
          <a:lstStyle>
            <a:lvl1pPr marL="0" indent="0">
              <a:buNone/>
              <a:defRPr sz="1867" b="1" i="0" spc="0" baseline="0">
                <a:solidFill>
                  <a:schemeClr val="accent5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989667"/>
            <a:ext cx="5471584" cy="4127500"/>
          </a:xfrm>
        </p:spPr>
        <p:txBody>
          <a:bodyPr/>
          <a:lstStyle>
            <a:lvl1pPr>
              <a:defRPr sz="2133"/>
            </a:lvl1pPr>
            <a:lvl2pPr>
              <a:defRPr sz="1600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13062251"/>
      </p:ext>
    </p:extLst>
  </p:cSld>
  <p:clrMapOvr>
    <a:masterClrMapping/>
  </p:clrMapOvr>
  <p:transition spd="slow">
    <p:fade/>
  </p:transition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989667"/>
            <a:ext cx="11137901" cy="41275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527053" y="1604432"/>
            <a:ext cx="11137900" cy="385235"/>
          </a:xfrm>
        </p:spPr>
        <p:txBody>
          <a:bodyPr anchor="t" anchorCtr="0"/>
          <a:lstStyle>
            <a:lvl1pPr marL="0" indent="0">
              <a:buNone/>
              <a:defRPr sz="1867" b="1" i="0" spc="0" baseline="0">
                <a:solidFill>
                  <a:schemeClr val="accent5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82292715"/>
      </p:ext>
    </p:extLst>
  </p:cSld>
  <p:clrMapOvr>
    <a:masterClrMapping/>
  </p:clrMapOvr>
  <p:transition spd="slow">
    <p:fade/>
  </p:transition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604434"/>
            <a:ext cx="5467349" cy="4512733"/>
          </a:xfrm>
        </p:spPr>
        <p:txBody>
          <a:bodyPr/>
          <a:lstStyle>
            <a:lvl1pPr>
              <a:defRPr sz="2133"/>
            </a:lvl1pPr>
            <a:lvl2pPr>
              <a:defRPr sz="1600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192012" y="1604434"/>
            <a:ext cx="5472939" cy="451273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28652465"/>
      </p:ext>
    </p:extLst>
  </p:cSld>
  <p:clrMapOvr>
    <a:masterClrMapping/>
  </p:clrMapOvr>
  <p:transition spd="slow">
    <p:fade/>
  </p:transition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9255" y="1604434"/>
            <a:ext cx="5467349" cy="4512733"/>
          </a:xfrm>
        </p:spPr>
        <p:txBody>
          <a:bodyPr/>
          <a:lstStyle>
            <a:lvl1pPr>
              <a:defRPr sz="2133"/>
            </a:lvl1pPr>
            <a:lvl2pPr>
              <a:defRPr sz="1600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527051" y="1604434"/>
            <a:ext cx="5472939" cy="451273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3002117"/>
      </p:ext>
    </p:extLst>
  </p:cSld>
  <p:clrMapOvr>
    <a:masterClrMapping/>
  </p:clrMapOvr>
  <p:transition spd="slow">
    <p:fade/>
  </p:transition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527053" y="1604434"/>
            <a:ext cx="11137900" cy="451273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497207"/>
      </p:ext>
    </p:extLst>
  </p:cSld>
  <p:clrMapOvr>
    <a:masterClrMapping/>
  </p:clrMapOvr>
  <p:transition spd="slow">
    <p:fade/>
  </p:transition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527050" y="1604434"/>
            <a:ext cx="5473701" cy="403287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191250" y="1604434"/>
            <a:ext cx="5473701" cy="403287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527050" y="5733321"/>
            <a:ext cx="5473700" cy="383847"/>
          </a:xfrm>
        </p:spPr>
        <p:txBody>
          <a:bodyPr/>
          <a:lstStyle>
            <a:lvl1pPr marL="0" indent="0">
              <a:buNone/>
              <a:defRPr sz="1333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25"/>
          </p:nvPr>
        </p:nvSpPr>
        <p:spPr>
          <a:xfrm>
            <a:off x="6191255" y="5733321"/>
            <a:ext cx="5473700" cy="383847"/>
          </a:xfrm>
        </p:spPr>
        <p:txBody>
          <a:bodyPr/>
          <a:lstStyle>
            <a:lvl1pPr marL="0" indent="0">
              <a:buNone/>
              <a:defRPr sz="1333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01965264"/>
      </p:ext>
    </p:extLst>
  </p:cSld>
  <p:clrMapOvr>
    <a:masterClrMapping/>
  </p:clrMapOvr>
  <p:transition spd="slow">
    <p:fade/>
  </p:transition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604434"/>
            <a:ext cx="8737389" cy="4512733"/>
          </a:xfrm>
        </p:spPr>
        <p:txBody>
          <a:bodyPr/>
          <a:lstStyle>
            <a:lvl1pPr>
              <a:defRPr sz="2133"/>
            </a:lvl1pPr>
            <a:lvl2pPr>
              <a:defRPr sz="1600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24"/>
          </p:nvPr>
        </p:nvSpPr>
        <p:spPr>
          <a:xfrm>
            <a:off x="9456750" y="3909484"/>
            <a:ext cx="2208199" cy="220768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1" name="Picture Placeholder 2"/>
          <p:cNvSpPr>
            <a:spLocks noGrp="1"/>
          </p:cNvSpPr>
          <p:nvPr>
            <p:ph type="pic" idx="25"/>
          </p:nvPr>
        </p:nvSpPr>
        <p:spPr>
          <a:xfrm>
            <a:off x="9457267" y="1604435"/>
            <a:ext cx="2207685" cy="220768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830676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96557"/>
            <a:ext cx="6552392" cy="403269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5733320"/>
            <a:ext cx="6552391" cy="648430"/>
          </a:xfrm>
        </p:spPr>
        <p:txBody>
          <a:bodyPr/>
          <a:lstStyle>
            <a:lvl1pPr marL="0" indent="0" algn="l">
              <a:buNone/>
              <a:defRPr sz="18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968260" y="692620"/>
            <a:ext cx="4223740" cy="568879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16730685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196557"/>
            <a:ext cx="6551612" cy="4032693"/>
          </a:xfrm>
        </p:spPr>
        <p:txBody>
          <a:bodyPr anchor="ctr" anchorCtr="0"/>
          <a:lstStyle>
            <a:lvl1pPr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/>
            <a:srcRect/>
            <a:stretch>
              <a:fillRect t="-72" b="-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52421128"/>
      </p:ext>
    </p:extLst>
  </p:cSld>
  <p:clrMapOvr>
    <a:masterClrMapping/>
  </p:clrMapOvr>
  <p:transition spd="med">
    <p:fade/>
  </p:transition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Picture Placeholder 2"/>
          <p:cNvSpPr>
            <a:spLocks noGrp="1"/>
          </p:cNvSpPr>
          <p:nvPr>
            <p:ph type="pic" idx="14"/>
          </p:nvPr>
        </p:nvSpPr>
        <p:spPr>
          <a:xfrm>
            <a:off x="623395" y="2468867"/>
            <a:ext cx="2112328" cy="182425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23063" y="4389133"/>
            <a:ext cx="2112711" cy="864121"/>
          </a:xfrm>
        </p:spPr>
        <p:txBody>
          <a:bodyPr/>
          <a:lstStyle>
            <a:lvl1pPr marL="0" indent="0">
              <a:buNone/>
              <a:defRPr sz="1333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2"/>
          <p:cNvSpPr>
            <a:spLocks noGrp="1"/>
          </p:cNvSpPr>
          <p:nvPr>
            <p:ph type="pic" idx="25"/>
          </p:nvPr>
        </p:nvSpPr>
        <p:spPr>
          <a:xfrm>
            <a:off x="2831461" y="2468867"/>
            <a:ext cx="2112328" cy="182425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2831130" y="4389133"/>
            <a:ext cx="2112711" cy="864121"/>
          </a:xfrm>
        </p:spPr>
        <p:txBody>
          <a:bodyPr/>
          <a:lstStyle>
            <a:lvl1pPr marL="0" indent="0">
              <a:buNone/>
              <a:defRPr sz="1333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7"/>
          </p:nvPr>
        </p:nvSpPr>
        <p:spPr>
          <a:xfrm>
            <a:off x="5039768" y="2468867"/>
            <a:ext cx="2112328" cy="182425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5039437" y="4389133"/>
            <a:ext cx="2112711" cy="864121"/>
          </a:xfrm>
        </p:spPr>
        <p:txBody>
          <a:bodyPr/>
          <a:lstStyle>
            <a:lvl1pPr marL="0" indent="0">
              <a:buNone/>
              <a:defRPr sz="1333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29"/>
          </p:nvPr>
        </p:nvSpPr>
        <p:spPr>
          <a:xfrm>
            <a:off x="7248075" y="2468867"/>
            <a:ext cx="2112328" cy="182425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7247743" y="4389133"/>
            <a:ext cx="2112711" cy="864121"/>
          </a:xfrm>
        </p:spPr>
        <p:txBody>
          <a:bodyPr/>
          <a:lstStyle>
            <a:lvl1pPr marL="0" indent="0">
              <a:buNone/>
              <a:defRPr sz="1333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idx="31"/>
          </p:nvPr>
        </p:nvSpPr>
        <p:spPr>
          <a:xfrm>
            <a:off x="9456381" y="2468867"/>
            <a:ext cx="2112328" cy="182425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9456050" y="4389133"/>
            <a:ext cx="2112711" cy="864121"/>
          </a:xfrm>
        </p:spPr>
        <p:txBody>
          <a:bodyPr/>
          <a:lstStyle>
            <a:lvl1pPr marL="0" indent="0">
              <a:buNone/>
              <a:defRPr sz="1333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12189358"/>
      </p:ext>
    </p:extLst>
  </p:cSld>
  <p:clrMapOvr>
    <a:masterClrMapping/>
  </p:clrMapOvr>
  <p:transition spd="slow">
    <p:fade/>
  </p:transition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22085637"/>
      </p:ext>
    </p:extLst>
  </p:cSld>
  <p:clrMapOvr>
    <a:masterClrMapping/>
  </p:clrMapOvr>
  <p:transition spd="slow">
    <p:fade/>
  </p:transition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10525964"/>
      </p:ext>
    </p:extLst>
  </p:cSld>
  <p:clrMapOvr>
    <a:masterClrMapping/>
  </p:clrMapOvr>
  <p:transition spd="slow">
    <p:fade/>
  </p:transition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3" y="2372853"/>
            <a:ext cx="11137900" cy="1728240"/>
          </a:xfrm>
        </p:spPr>
        <p:txBody>
          <a:bodyPr anchor="ctr" anchorCtr="0"/>
          <a:lstStyle>
            <a:lvl1pPr algn="ctr">
              <a:defRPr sz="3733" b="1" i="0" spc="0" baseline="0"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99915576"/>
      </p:ext>
    </p:extLst>
  </p:cSld>
  <p:clrMapOvr>
    <a:masterClrMapping/>
  </p:clrMapOvr>
  <p:transition spd="slow">
    <p:fade/>
  </p:transition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, Silver">
    <p:bg>
      <p:bgPr>
        <a:gradFill flip="none" rotWithShape="1">
          <a:gsLst>
            <a:gs pos="0">
              <a:schemeClr val="accent2"/>
            </a:gs>
            <a:gs pos="25000">
              <a:schemeClr val="bg1"/>
            </a:gs>
            <a:gs pos="95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3" y="2372785"/>
            <a:ext cx="11137900" cy="1729316"/>
          </a:xfrm>
        </p:spPr>
        <p:txBody>
          <a:bodyPr anchor="ctr" anchorCtr="0"/>
          <a:lstStyle>
            <a:lvl1pPr algn="ctr">
              <a:defRPr sz="3733" b="1" i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Freeform 8"/>
          <p:cNvSpPr>
            <a:spLocks noChangeAspect="1"/>
          </p:cNvSpPr>
          <p:nvPr userDrawn="1"/>
        </p:nvSpPr>
        <p:spPr bwMode="auto">
          <a:xfrm>
            <a:off x="11041747" y="356573"/>
            <a:ext cx="815820" cy="192000"/>
          </a:xfrm>
          <a:custGeom>
            <a:avLst/>
            <a:gdLst>
              <a:gd name="T0" fmla="*/ 5518 w 6807"/>
              <a:gd name="T1" fmla="*/ 0 h 1602"/>
              <a:gd name="T2" fmla="*/ 5445 w 6807"/>
              <a:gd name="T3" fmla="*/ 4 h 1602"/>
              <a:gd name="T4" fmla="*/ 5378 w 6807"/>
              <a:gd name="T5" fmla="*/ 14 h 1602"/>
              <a:gd name="T6" fmla="*/ 5317 w 6807"/>
              <a:gd name="T7" fmla="*/ 29 h 1602"/>
              <a:gd name="T8" fmla="*/ 5261 w 6807"/>
              <a:gd name="T9" fmla="*/ 51 h 1602"/>
              <a:gd name="T10" fmla="*/ 5210 w 6807"/>
              <a:gd name="T11" fmla="*/ 79 h 1602"/>
              <a:gd name="T12" fmla="*/ 5161 w 6807"/>
              <a:gd name="T13" fmla="*/ 114 h 1602"/>
              <a:gd name="T14" fmla="*/ 5104 w 6807"/>
              <a:gd name="T15" fmla="*/ 169 h 1602"/>
              <a:gd name="T16" fmla="*/ 4421 w 6807"/>
              <a:gd name="T17" fmla="*/ 972 h 1602"/>
              <a:gd name="T18" fmla="*/ 4357 w 6807"/>
              <a:gd name="T19" fmla="*/ 1030 h 1602"/>
              <a:gd name="T20" fmla="*/ 4321 w 6807"/>
              <a:gd name="T21" fmla="*/ 1052 h 1602"/>
              <a:gd name="T22" fmla="*/ 4280 w 6807"/>
              <a:gd name="T23" fmla="*/ 1064 h 1602"/>
              <a:gd name="T24" fmla="*/ 4239 w 6807"/>
              <a:gd name="T25" fmla="*/ 1070 h 1602"/>
              <a:gd name="T26" fmla="*/ 4159 w 6807"/>
              <a:gd name="T27" fmla="*/ 1073 h 1602"/>
              <a:gd name="T28" fmla="*/ 2914 w 6807"/>
              <a:gd name="T29" fmla="*/ 1073 h 1602"/>
              <a:gd name="T30" fmla="*/ 1299 w 6807"/>
              <a:gd name="T31" fmla="*/ 1073 h 1602"/>
              <a:gd name="T32" fmla="*/ 767 w 6807"/>
              <a:gd name="T33" fmla="*/ 1077 h 1602"/>
              <a:gd name="T34" fmla="*/ 645 w 6807"/>
              <a:gd name="T35" fmla="*/ 1091 h 1602"/>
              <a:gd name="T36" fmla="*/ 577 w 6807"/>
              <a:gd name="T37" fmla="*/ 1108 h 1602"/>
              <a:gd name="T38" fmla="*/ 518 w 6807"/>
              <a:gd name="T39" fmla="*/ 1131 h 1602"/>
              <a:gd name="T40" fmla="*/ 465 w 6807"/>
              <a:gd name="T41" fmla="*/ 1160 h 1602"/>
              <a:gd name="T42" fmla="*/ 402 w 6807"/>
              <a:gd name="T43" fmla="*/ 1205 h 1602"/>
              <a:gd name="T44" fmla="*/ 331 w 6807"/>
              <a:gd name="T45" fmla="*/ 1602 h 1602"/>
              <a:gd name="T46" fmla="*/ 2788 w 6807"/>
              <a:gd name="T47" fmla="*/ 1602 h 1602"/>
              <a:gd name="T48" fmla="*/ 4288 w 6807"/>
              <a:gd name="T49" fmla="*/ 1600 h 1602"/>
              <a:gd name="T50" fmla="*/ 4369 w 6807"/>
              <a:gd name="T51" fmla="*/ 1592 h 1602"/>
              <a:gd name="T52" fmla="*/ 4440 w 6807"/>
              <a:gd name="T53" fmla="*/ 1578 h 1602"/>
              <a:gd name="T54" fmla="*/ 4504 w 6807"/>
              <a:gd name="T55" fmla="*/ 1557 h 1602"/>
              <a:gd name="T56" fmla="*/ 4562 w 6807"/>
              <a:gd name="T57" fmla="*/ 1528 h 1602"/>
              <a:gd name="T58" fmla="*/ 4643 w 6807"/>
              <a:gd name="T59" fmla="*/ 1469 h 1602"/>
              <a:gd name="T60" fmla="*/ 4696 w 6807"/>
              <a:gd name="T61" fmla="*/ 1418 h 1602"/>
              <a:gd name="T62" fmla="*/ 5445 w 6807"/>
              <a:gd name="T63" fmla="*/ 1107 h 1602"/>
              <a:gd name="T64" fmla="*/ 5516 w 6807"/>
              <a:gd name="T65" fmla="*/ 1104 h 1602"/>
              <a:gd name="T66" fmla="*/ 5581 w 6807"/>
              <a:gd name="T67" fmla="*/ 1094 h 1602"/>
              <a:gd name="T68" fmla="*/ 5641 w 6807"/>
              <a:gd name="T69" fmla="*/ 1078 h 1602"/>
              <a:gd name="T70" fmla="*/ 5696 w 6807"/>
              <a:gd name="T71" fmla="*/ 1056 h 1602"/>
              <a:gd name="T72" fmla="*/ 5747 w 6807"/>
              <a:gd name="T73" fmla="*/ 1028 h 1602"/>
              <a:gd name="T74" fmla="*/ 5796 w 6807"/>
              <a:gd name="T75" fmla="*/ 995 h 1602"/>
              <a:gd name="T76" fmla="*/ 5863 w 6807"/>
              <a:gd name="T77" fmla="*/ 935 h 1602"/>
              <a:gd name="T78" fmla="*/ 5200 w 6807"/>
              <a:gd name="T79" fmla="*/ 703 h 1602"/>
              <a:gd name="T80" fmla="*/ 5354 w 6807"/>
              <a:gd name="T81" fmla="*/ 517 h 1602"/>
              <a:gd name="T82" fmla="*/ 5375 w 6807"/>
              <a:gd name="T83" fmla="*/ 503 h 1602"/>
              <a:gd name="T84" fmla="*/ 5407 w 6807"/>
              <a:gd name="T85" fmla="*/ 496 h 1602"/>
              <a:gd name="T86" fmla="*/ 6156 w 6807"/>
              <a:gd name="T87" fmla="*/ 493 h 1602"/>
              <a:gd name="T88" fmla="*/ 6293 w 6807"/>
              <a:gd name="T89" fmla="*/ 472 h 1602"/>
              <a:gd name="T90" fmla="*/ 6356 w 6807"/>
              <a:gd name="T91" fmla="*/ 452 h 1602"/>
              <a:gd name="T92" fmla="*/ 6417 w 6807"/>
              <a:gd name="T93" fmla="*/ 424 h 1602"/>
              <a:gd name="T94" fmla="*/ 6475 w 6807"/>
              <a:gd name="T95" fmla="*/ 389 h 1602"/>
              <a:gd name="T96" fmla="*/ 6530 w 6807"/>
              <a:gd name="T97" fmla="*/ 344 h 1602"/>
              <a:gd name="T98" fmla="*/ 6582 w 6807"/>
              <a:gd name="T99" fmla="*/ 29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807" h="1602">
                <a:moveTo>
                  <a:pt x="6807" y="0"/>
                </a:moveTo>
                <a:lnTo>
                  <a:pt x="6172" y="0"/>
                </a:lnTo>
                <a:lnTo>
                  <a:pt x="5537" y="0"/>
                </a:lnTo>
                <a:lnTo>
                  <a:pt x="5518" y="0"/>
                </a:lnTo>
                <a:lnTo>
                  <a:pt x="5499" y="1"/>
                </a:lnTo>
                <a:lnTo>
                  <a:pt x="5481" y="2"/>
                </a:lnTo>
                <a:lnTo>
                  <a:pt x="5463" y="3"/>
                </a:lnTo>
                <a:lnTo>
                  <a:pt x="5445" y="4"/>
                </a:lnTo>
                <a:lnTo>
                  <a:pt x="5428" y="6"/>
                </a:lnTo>
                <a:lnTo>
                  <a:pt x="5411" y="8"/>
                </a:lnTo>
                <a:lnTo>
                  <a:pt x="5394" y="11"/>
                </a:lnTo>
                <a:lnTo>
                  <a:pt x="5378" y="14"/>
                </a:lnTo>
                <a:lnTo>
                  <a:pt x="5363" y="17"/>
                </a:lnTo>
                <a:lnTo>
                  <a:pt x="5347" y="21"/>
                </a:lnTo>
                <a:lnTo>
                  <a:pt x="5332" y="25"/>
                </a:lnTo>
                <a:lnTo>
                  <a:pt x="5317" y="29"/>
                </a:lnTo>
                <a:lnTo>
                  <a:pt x="5303" y="34"/>
                </a:lnTo>
                <a:lnTo>
                  <a:pt x="5289" y="39"/>
                </a:lnTo>
                <a:lnTo>
                  <a:pt x="5275" y="45"/>
                </a:lnTo>
                <a:lnTo>
                  <a:pt x="5261" y="51"/>
                </a:lnTo>
                <a:lnTo>
                  <a:pt x="5248" y="57"/>
                </a:lnTo>
                <a:lnTo>
                  <a:pt x="5235" y="64"/>
                </a:lnTo>
                <a:lnTo>
                  <a:pt x="5222" y="71"/>
                </a:lnTo>
                <a:lnTo>
                  <a:pt x="5210" y="79"/>
                </a:lnTo>
                <a:lnTo>
                  <a:pt x="5197" y="87"/>
                </a:lnTo>
                <a:lnTo>
                  <a:pt x="5185" y="96"/>
                </a:lnTo>
                <a:lnTo>
                  <a:pt x="5173" y="105"/>
                </a:lnTo>
                <a:lnTo>
                  <a:pt x="5161" y="114"/>
                </a:lnTo>
                <a:lnTo>
                  <a:pt x="5150" y="124"/>
                </a:lnTo>
                <a:lnTo>
                  <a:pt x="5138" y="135"/>
                </a:lnTo>
                <a:lnTo>
                  <a:pt x="5127" y="146"/>
                </a:lnTo>
                <a:lnTo>
                  <a:pt x="5104" y="169"/>
                </a:lnTo>
                <a:lnTo>
                  <a:pt x="5093" y="182"/>
                </a:lnTo>
                <a:lnTo>
                  <a:pt x="5082" y="195"/>
                </a:lnTo>
                <a:lnTo>
                  <a:pt x="4441" y="952"/>
                </a:lnTo>
                <a:lnTo>
                  <a:pt x="4421" y="972"/>
                </a:lnTo>
                <a:lnTo>
                  <a:pt x="4404" y="990"/>
                </a:lnTo>
                <a:lnTo>
                  <a:pt x="4387" y="1005"/>
                </a:lnTo>
                <a:lnTo>
                  <a:pt x="4372" y="1019"/>
                </a:lnTo>
                <a:lnTo>
                  <a:pt x="4357" y="1030"/>
                </a:lnTo>
                <a:lnTo>
                  <a:pt x="4343" y="1040"/>
                </a:lnTo>
                <a:lnTo>
                  <a:pt x="4336" y="1044"/>
                </a:lnTo>
                <a:lnTo>
                  <a:pt x="4329" y="1048"/>
                </a:lnTo>
                <a:lnTo>
                  <a:pt x="4321" y="1052"/>
                </a:lnTo>
                <a:lnTo>
                  <a:pt x="4314" y="1055"/>
                </a:lnTo>
                <a:lnTo>
                  <a:pt x="4306" y="1058"/>
                </a:lnTo>
                <a:lnTo>
                  <a:pt x="4298" y="1060"/>
                </a:lnTo>
                <a:lnTo>
                  <a:pt x="4280" y="1064"/>
                </a:lnTo>
                <a:lnTo>
                  <a:pt x="4271" y="1066"/>
                </a:lnTo>
                <a:lnTo>
                  <a:pt x="4261" y="1068"/>
                </a:lnTo>
                <a:lnTo>
                  <a:pt x="4250" y="1069"/>
                </a:lnTo>
                <a:lnTo>
                  <a:pt x="4239" y="1070"/>
                </a:lnTo>
                <a:lnTo>
                  <a:pt x="4215" y="1071"/>
                </a:lnTo>
                <a:lnTo>
                  <a:pt x="4202" y="1072"/>
                </a:lnTo>
                <a:lnTo>
                  <a:pt x="4189" y="1072"/>
                </a:lnTo>
                <a:lnTo>
                  <a:pt x="4159" y="1073"/>
                </a:lnTo>
                <a:lnTo>
                  <a:pt x="4125" y="1073"/>
                </a:lnTo>
                <a:lnTo>
                  <a:pt x="3721" y="1073"/>
                </a:lnTo>
                <a:lnTo>
                  <a:pt x="3318" y="1073"/>
                </a:lnTo>
                <a:lnTo>
                  <a:pt x="2914" y="1073"/>
                </a:lnTo>
                <a:lnTo>
                  <a:pt x="2510" y="1073"/>
                </a:lnTo>
                <a:lnTo>
                  <a:pt x="2106" y="1073"/>
                </a:lnTo>
                <a:lnTo>
                  <a:pt x="1703" y="1073"/>
                </a:lnTo>
                <a:lnTo>
                  <a:pt x="1299" y="1073"/>
                </a:lnTo>
                <a:lnTo>
                  <a:pt x="896" y="1073"/>
                </a:lnTo>
                <a:lnTo>
                  <a:pt x="841" y="1073"/>
                </a:lnTo>
                <a:lnTo>
                  <a:pt x="791" y="1075"/>
                </a:lnTo>
                <a:lnTo>
                  <a:pt x="767" y="1077"/>
                </a:lnTo>
                <a:lnTo>
                  <a:pt x="745" y="1078"/>
                </a:lnTo>
                <a:lnTo>
                  <a:pt x="703" y="1083"/>
                </a:lnTo>
                <a:lnTo>
                  <a:pt x="663" y="1088"/>
                </a:lnTo>
                <a:lnTo>
                  <a:pt x="645" y="1091"/>
                </a:lnTo>
                <a:lnTo>
                  <a:pt x="627" y="1095"/>
                </a:lnTo>
                <a:lnTo>
                  <a:pt x="610" y="1099"/>
                </a:lnTo>
                <a:lnTo>
                  <a:pt x="593" y="1104"/>
                </a:lnTo>
                <a:lnTo>
                  <a:pt x="577" y="1108"/>
                </a:lnTo>
                <a:lnTo>
                  <a:pt x="562" y="1113"/>
                </a:lnTo>
                <a:lnTo>
                  <a:pt x="547" y="1119"/>
                </a:lnTo>
                <a:lnTo>
                  <a:pt x="532" y="1125"/>
                </a:lnTo>
                <a:lnTo>
                  <a:pt x="518" y="1131"/>
                </a:lnTo>
                <a:lnTo>
                  <a:pt x="505" y="1138"/>
                </a:lnTo>
                <a:lnTo>
                  <a:pt x="491" y="1145"/>
                </a:lnTo>
                <a:lnTo>
                  <a:pt x="478" y="1152"/>
                </a:lnTo>
                <a:lnTo>
                  <a:pt x="465" y="1160"/>
                </a:lnTo>
                <a:lnTo>
                  <a:pt x="452" y="1168"/>
                </a:lnTo>
                <a:lnTo>
                  <a:pt x="439" y="1177"/>
                </a:lnTo>
                <a:lnTo>
                  <a:pt x="427" y="1186"/>
                </a:lnTo>
                <a:lnTo>
                  <a:pt x="402" y="1205"/>
                </a:lnTo>
                <a:lnTo>
                  <a:pt x="377" y="1227"/>
                </a:lnTo>
                <a:lnTo>
                  <a:pt x="351" y="1250"/>
                </a:lnTo>
                <a:lnTo>
                  <a:pt x="0" y="1602"/>
                </a:lnTo>
                <a:lnTo>
                  <a:pt x="331" y="1602"/>
                </a:lnTo>
                <a:lnTo>
                  <a:pt x="856" y="1602"/>
                </a:lnTo>
                <a:lnTo>
                  <a:pt x="1381" y="1602"/>
                </a:lnTo>
                <a:lnTo>
                  <a:pt x="2084" y="1602"/>
                </a:lnTo>
                <a:lnTo>
                  <a:pt x="2788" y="1602"/>
                </a:lnTo>
                <a:lnTo>
                  <a:pt x="3491" y="1602"/>
                </a:lnTo>
                <a:lnTo>
                  <a:pt x="4195" y="1602"/>
                </a:lnTo>
                <a:lnTo>
                  <a:pt x="4243" y="1601"/>
                </a:lnTo>
                <a:lnTo>
                  <a:pt x="4288" y="1600"/>
                </a:lnTo>
                <a:lnTo>
                  <a:pt x="4309" y="1598"/>
                </a:lnTo>
                <a:lnTo>
                  <a:pt x="4330" y="1596"/>
                </a:lnTo>
                <a:lnTo>
                  <a:pt x="4350" y="1594"/>
                </a:lnTo>
                <a:lnTo>
                  <a:pt x="4369" y="1592"/>
                </a:lnTo>
                <a:lnTo>
                  <a:pt x="4387" y="1589"/>
                </a:lnTo>
                <a:lnTo>
                  <a:pt x="4406" y="1585"/>
                </a:lnTo>
                <a:lnTo>
                  <a:pt x="4423" y="1582"/>
                </a:lnTo>
                <a:lnTo>
                  <a:pt x="4440" y="1578"/>
                </a:lnTo>
                <a:lnTo>
                  <a:pt x="4457" y="1573"/>
                </a:lnTo>
                <a:lnTo>
                  <a:pt x="4473" y="1568"/>
                </a:lnTo>
                <a:lnTo>
                  <a:pt x="4489" y="1562"/>
                </a:lnTo>
                <a:lnTo>
                  <a:pt x="4504" y="1557"/>
                </a:lnTo>
                <a:lnTo>
                  <a:pt x="4519" y="1550"/>
                </a:lnTo>
                <a:lnTo>
                  <a:pt x="4534" y="1543"/>
                </a:lnTo>
                <a:lnTo>
                  <a:pt x="4548" y="1536"/>
                </a:lnTo>
                <a:lnTo>
                  <a:pt x="4562" y="1528"/>
                </a:lnTo>
                <a:lnTo>
                  <a:pt x="4576" y="1519"/>
                </a:lnTo>
                <a:lnTo>
                  <a:pt x="4590" y="1510"/>
                </a:lnTo>
                <a:lnTo>
                  <a:pt x="4617" y="1491"/>
                </a:lnTo>
                <a:lnTo>
                  <a:pt x="4643" y="1469"/>
                </a:lnTo>
                <a:lnTo>
                  <a:pt x="4656" y="1457"/>
                </a:lnTo>
                <a:lnTo>
                  <a:pt x="4669" y="1445"/>
                </a:lnTo>
                <a:lnTo>
                  <a:pt x="4682" y="1432"/>
                </a:lnTo>
                <a:lnTo>
                  <a:pt x="4696" y="1418"/>
                </a:lnTo>
                <a:lnTo>
                  <a:pt x="4709" y="1404"/>
                </a:lnTo>
                <a:lnTo>
                  <a:pt x="4722" y="1389"/>
                </a:lnTo>
                <a:lnTo>
                  <a:pt x="4951" y="1107"/>
                </a:lnTo>
                <a:lnTo>
                  <a:pt x="5445" y="1107"/>
                </a:lnTo>
                <a:lnTo>
                  <a:pt x="5463" y="1107"/>
                </a:lnTo>
                <a:lnTo>
                  <a:pt x="5481" y="1106"/>
                </a:lnTo>
                <a:lnTo>
                  <a:pt x="5499" y="1105"/>
                </a:lnTo>
                <a:lnTo>
                  <a:pt x="5516" y="1104"/>
                </a:lnTo>
                <a:lnTo>
                  <a:pt x="5533" y="1102"/>
                </a:lnTo>
                <a:lnTo>
                  <a:pt x="5549" y="1100"/>
                </a:lnTo>
                <a:lnTo>
                  <a:pt x="5566" y="1097"/>
                </a:lnTo>
                <a:lnTo>
                  <a:pt x="5581" y="1094"/>
                </a:lnTo>
                <a:lnTo>
                  <a:pt x="5597" y="1091"/>
                </a:lnTo>
                <a:lnTo>
                  <a:pt x="5612" y="1087"/>
                </a:lnTo>
                <a:lnTo>
                  <a:pt x="5627" y="1083"/>
                </a:lnTo>
                <a:lnTo>
                  <a:pt x="5641" y="1078"/>
                </a:lnTo>
                <a:lnTo>
                  <a:pt x="5655" y="1073"/>
                </a:lnTo>
                <a:lnTo>
                  <a:pt x="5669" y="1068"/>
                </a:lnTo>
                <a:lnTo>
                  <a:pt x="5683" y="1062"/>
                </a:lnTo>
                <a:lnTo>
                  <a:pt x="5696" y="1056"/>
                </a:lnTo>
                <a:lnTo>
                  <a:pt x="5709" y="1050"/>
                </a:lnTo>
                <a:lnTo>
                  <a:pt x="5722" y="1043"/>
                </a:lnTo>
                <a:lnTo>
                  <a:pt x="5735" y="1036"/>
                </a:lnTo>
                <a:lnTo>
                  <a:pt x="5747" y="1028"/>
                </a:lnTo>
                <a:lnTo>
                  <a:pt x="5760" y="1021"/>
                </a:lnTo>
                <a:lnTo>
                  <a:pt x="5772" y="1012"/>
                </a:lnTo>
                <a:lnTo>
                  <a:pt x="5784" y="1004"/>
                </a:lnTo>
                <a:lnTo>
                  <a:pt x="5796" y="995"/>
                </a:lnTo>
                <a:lnTo>
                  <a:pt x="5807" y="986"/>
                </a:lnTo>
                <a:lnTo>
                  <a:pt x="5819" y="976"/>
                </a:lnTo>
                <a:lnTo>
                  <a:pt x="5841" y="956"/>
                </a:lnTo>
                <a:lnTo>
                  <a:pt x="5863" y="935"/>
                </a:lnTo>
                <a:lnTo>
                  <a:pt x="5885" y="913"/>
                </a:lnTo>
                <a:lnTo>
                  <a:pt x="6058" y="703"/>
                </a:lnTo>
                <a:lnTo>
                  <a:pt x="5628" y="703"/>
                </a:lnTo>
                <a:lnTo>
                  <a:pt x="5200" y="703"/>
                </a:lnTo>
                <a:lnTo>
                  <a:pt x="5266" y="621"/>
                </a:lnTo>
                <a:lnTo>
                  <a:pt x="5342" y="529"/>
                </a:lnTo>
                <a:lnTo>
                  <a:pt x="5350" y="521"/>
                </a:lnTo>
                <a:lnTo>
                  <a:pt x="5354" y="517"/>
                </a:lnTo>
                <a:lnTo>
                  <a:pt x="5358" y="514"/>
                </a:lnTo>
                <a:lnTo>
                  <a:pt x="5366" y="508"/>
                </a:lnTo>
                <a:lnTo>
                  <a:pt x="5371" y="505"/>
                </a:lnTo>
                <a:lnTo>
                  <a:pt x="5375" y="503"/>
                </a:lnTo>
                <a:lnTo>
                  <a:pt x="5385" y="500"/>
                </a:lnTo>
                <a:lnTo>
                  <a:pt x="5390" y="498"/>
                </a:lnTo>
                <a:lnTo>
                  <a:pt x="5395" y="497"/>
                </a:lnTo>
                <a:lnTo>
                  <a:pt x="5407" y="496"/>
                </a:lnTo>
                <a:lnTo>
                  <a:pt x="5421" y="496"/>
                </a:lnTo>
                <a:lnTo>
                  <a:pt x="6084" y="496"/>
                </a:lnTo>
                <a:lnTo>
                  <a:pt x="6120" y="495"/>
                </a:lnTo>
                <a:lnTo>
                  <a:pt x="6156" y="493"/>
                </a:lnTo>
                <a:lnTo>
                  <a:pt x="6192" y="490"/>
                </a:lnTo>
                <a:lnTo>
                  <a:pt x="6226" y="486"/>
                </a:lnTo>
                <a:lnTo>
                  <a:pt x="6260" y="480"/>
                </a:lnTo>
                <a:lnTo>
                  <a:pt x="6293" y="472"/>
                </a:lnTo>
                <a:lnTo>
                  <a:pt x="6309" y="468"/>
                </a:lnTo>
                <a:lnTo>
                  <a:pt x="6325" y="463"/>
                </a:lnTo>
                <a:lnTo>
                  <a:pt x="6341" y="458"/>
                </a:lnTo>
                <a:lnTo>
                  <a:pt x="6356" y="452"/>
                </a:lnTo>
                <a:lnTo>
                  <a:pt x="6372" y="446"/>
                </a:lnTo>
                <a:lnTo>
                  <a:pt x="6387" y="439"/>
                </a:lnTo>
                <a:lnTo>
                  <a:pt x="6402" y="432"/>
                </a:lnTo>
                <a:lnTo>
                  <a:pt x="6417" y="424"/>
                </a:lnTo>
                <a:lnTo>
                  <a:pt x="6432" y="416"/>
                </a:lnTo>
                <a:lnTo>
                  <a:pt x="6447" y="408"/>
                </a:lnTo>
                <a:lnTo>
                  <a:pt x="6461" y="398"/>
                </a:lnTo>
                <a:lnTo>
                  <a:pt x="6475" y="389"/>
                </a:lnTo>
                <a:lnTo>
                  <a:pt x="6489" y="378"/>
                </a:lnTo>
                <a:lnTo>
                  <a:pt x="6503" y="368"/>
                </a:lnTo>
                <a:lnTo>
                  <a:pt x="6517" y="356"/>
                </a:lnTo>
                <a:lnTo>
                  <a:pt x="6530" y="344"/>
                </a:lnTo>
                <a:lnTo>
                  <a:pt x="6543" y="331"/>
                </a:lnTo>
                <a:lnTo>
                  <a:pt x="6556" y="318"/>
                </a:lnTo>
                <a:lnTo>
                  <a:pt x="6569" y="304"/>
                </a:lnTo>
                <a:lnTo>
                  <a:pt x="6582" y="290"/>
                </a:lnTo>
                <a:lnTo>
                  <a:pt x="68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658362963"/>
      </p:ext>
    </p:extLst>
  </p:cSld>
  <p:clrMapOvr>
    <a:masterClrMapping/>
  </p:clrMapOvr>
  <p:transition spd="slow">
    <p:fade/>
  </p:transition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AS/AY Partnership Brief 13 October 2017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CFDA0D-A7C2-4C2D-A5E4-7A33730840F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3" y="2372785"/>
            <a:ext cx="11137900" cy="1729316"/>
          </a:xfrm>
        </p:spPr>
        <p:txBody>
          <a:bodyPr anchor="ctr" anchorCtr="0"/>
          <a:lstStyle>
            <a:lvl1pPr algn="ctr">
              <a:defRPr sz="3733" b="1" i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Freeform 8"/>
          <p:cNvSpPr>
            <a:spLocks noChangeAspect="1"/>
          </p:cNvSpPr>
          <p:nvPr userDrawn="1"/>
        </p:nvSpPr>
        <p:spPr bwMode="auto">
          <a:xfrm>
            <a:off x="11041747" y="356573"/>
            <a:ext cx="815820" cy="192000"/>
          </a:xfrm>
          <a:custGeom>
            <a:avLst/>
            <a:gdLst>
              <a:gd name="T0" fmla="*/ 5518 w 6807"/>
              <a:gd name="T1" fmla="*/ 0 h 1602"/>
              <a:gd name="T2" fmla="*/ 5445 w 6807"/>
              <a:gd name="T3" fmla="*/ 4 h 1602"/>
              <a:gd name="T4" fmla="*/ 5378 w 6807"/>
              <a:gd name="T5" fmla="*/ 14 h 1602"/>
              <a:gd name="T6" fmla="*/ 5317 w 6807"/>
              <a:gd name="T7" fmla="*/ 29 h 1602"/>
              <a:gd name="T8" fmla="*/ 5261 w 6807"/>
              <a:gd name="T9" fmla="*/ 51 h 1602"/>
              <a:gd name="T10" fmla="*/ 5210 w 6807"/>
              <a:gd name="T11" fmla="*/ 79 h 1602"/>
              <a:gd name="T12" fmla="*/ 5161 w 6807"/>
              <a:gd name="T13" fmla="*/ 114 h 1602"/>
              <a:gd name="T14" fmla="*/ 5104 w 6807"/>
              <a:gd name="T15" fmla="*/ 169 h 1602"/>
              <a:gd name="T16" fmla="*/ 4421 w 6807"/>
              <a:gd name="T17" fmla="*/ 972 h 1602"/>
              <a:gd name="T18" fmla="*/ 4357 w 6807"/>
              <a:gd name="T19" fmla="*/ 1030 h 1602"/>
              <a:gd name="T20" fmla="*/ 4321 w 6807"/>
              <a:gd name="T21" fmla="*/ 1052 h 1602"/>
              <a:gd name="T22" fmla="*/ 4280 w 6807"/>
              <a:gd name="T23" fmla="*/ 1064 h 1602"/>
              <a:gd name="T24" fmla="*/ 4239 w 6807"/>
              <a:gd name="T25" fmla="*/ 1070 h 1602"/>
              <a:gd name="T26" fmla="*/ 4159 w 6807"/>
              <a:gd name="T27" fmla="*/ 1073 h 1602"/>
              <a:gd name="T28" fmla="*/ 2914 w 6807"/>
              <a:gd name="T29" fmla="*/ 1073 h 1602"/>
              <a:gd name="T30" fmla="*/ 1299 w 6807"/>
              <a:gd name="T31" fmla="*/ 1073 h 1602"/>
              <a:gd name="T32" fmla="*/ 767 w 6807"/>
              <a:gd name="T33" fmla="*/ 1077 h 1602"/>
              <a:gd name="T34" fmla="*/ 645 w 6807"/>
              <a:gd name="T35" fmla="*/ 1091 h 1602"/>
              <a:gd name="T36" fmla="*/ 577 w 6807"/>
              <a:gd name="T37" fmla="*/ 1108 h 1602"/>
              <a:gd name="T38" fmla="*/ 518 w 6807"/>
              <a:gd name="T39" fmla="*/ 1131 h 1602"/>
              <a:gd name="T40" fmla="*/ 465 w 6807"/>
              <a:gd name="T41" fmla="*/ 1160 h 1602"/>
              <a:gd name="T42" fmla="*/ 402 w 6807"/>
              <a:gd name="T43" fmla="*/ 1205 h 1602"/>
              <a:gd name="T44" fmla="*/ 331 w 6807"/>
              <a:gd name="T45" fmla="*/ 1602 h 1602"/>
              <a:gd name="T46" fmla="*/ 2788 w 6807"/>
              <a:gd name="T47" fmla="*/ 1602 h 1602"/>
              <a:gd name="T48" fmla="*/ 4288 w 6807"/>
              <a:gd name="T49" fmla="*/ 1600 h 1602"/>
              <a:gd name="T50" fmla="*/ 4369 w 6807"/>
              <a:gd name="T51" fmla="*/ 1592 h 1602"/>
              <a:gd name="T52" fmla="*/ 4440 w 6807"/>
              <a:gd name="T53" fmla="*/ 1578 h 1602"/>
              <a:gd name="T54" fmla="*/ 4504 w 6807"/>
              <a:gd name="T55" fmla="*/ 1557 h 1602"/>
              <a:gd name="T56" fmla="*/ 4562 w 6807"/>
              <a:gd name="T57" fmla="*/ 1528 h 1602"/>
              <a:gd name="T58" fmla="*/ 4643 w 6807"/>
              <a:gd name="T59" fmla="*/ 1469 h 1602"/>
              <a:gd name="T60" fmla="*/ 4696 w 6807"/>
              <a:gd name="T61" fmla="*/ 1418 h 1602"/>
              <a:gd name="T62" fmla="*/ 5445 w 6807"/>
              <a:gd name="T63" fmla="*/ 1107 h 1602"/>
              <a:gd name="T64" fmla="*/ 5516 w 6807"/>
              <a:gd name="T65" fmla="*/ 1104 h 1602"/>
              <a:gd name="T66" fmla="*/ 5581 w 6807"/>
              <a:gd name="T67" fmla="*/ 1094 h 1602"/>
              <a:gd name="T68" fmla="*/ 5641 w 6807"/>
              <a:gd name="T69" fmla="*/ 1078 h 1602"/>
              <a:gd name="T70" fmla="*/ 5696 w 6807"/>
              <a:gd name="T71" fmla="*/ 1056 h 1602"/>
              <a:gd name="T72" fmla="*/ 5747 w 6807"/>
              <a:gd name="T73" fmla="*/ 1028 h 1602"/>
              <a:gd name="T74" fmla="*/ 5796 w 6807"/>
              <a:gd name="T75" fmla="*/ 995 h 1602"/>
              <a:gd name="T76" fmla="*/ 5863 w 6807"/>
              <a:gd name="T77" fmla="*/ 935 h 1602"/>
              <a:gd name="T78" fmla="*/ 5200 w 6807"/>
              <a:gd name="T79" fmla="*/ 703 h 1602"/>
              <a:gd name="T80" fmla="*/ 5354 w 6807"/>
              <a:gd name="T81" fmla="*/ 517 h 1602"/>
              <a:gd name="T82" fmla="*/ 5375 w 6807"/>
              <a:gd name="T83" fmla="*/ 503 h 1602"/>
              <a:gd name="T84" fmla="*/ 5407 w 6807"/>
              <a:gd name="T85" fmla="*/ 496 h 1602"/>
              <a:gd name="T86" fmla="*/ 6156 w 6807"/>
              <a:gd name="T87" fmla="*/ 493 h 1602"/>
              <a:gd name="T88" fmla="*/ 6293 w 6807"/>
              <a:gd name="T89" fmla="*/ 472 h 1602"/>
              <a:gd name="T90" fmla="*/ 6356 w 6807"/>
              <a:gd name="T91" fmla="*/ 452 h 1602"/>
              <a:gd name="T92" fmla="*/ 6417 w 6807"/>
              <a:gd name="T93" fmla="*/ 424 h 1602"/>
              <a:gd name="T94" fmla="*/ 6475 w 6807"/>
              <a:gd name="T95" fmla="*/ 389 h 1602"/>
              <a:gd name="T96" fmla="*/ 6530 w 6807"/>
              <a:gd name="T97" fmla="*/ 344 h 1602"/>
              <a:gd name="T98" fmla="*/ 6582 w 6807"/>
              <a:gd name="T99" fmla="*/ 29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807" h="1602">
                <a:moveTo>
                  <a:pt x="6807" y="0"/>
                </a:moveTo>
                <a:lnTo>
                  <a:pt x="6172" y="0"/>
                </a:lnTo>
                <a:lnTo>
                  <a:pt x="5537" y="0"/>
                </a:lnTo>
                <a:lnTo>
                  <a:pt x="5518" y="0"/>
                </a:lnTo>
                <a:lnTo>
                  <a:pt x="5499" y="1"/>
                </a:lnTo>
                <a:lnTo>
                  <a:pt x="5481" y="2"/>
                </a:lnTo>
                <a:lnTo>
                  <a:pt x="5463" y="3"/>
                </a:lnTo>
                <a:lnTo>
                  <a:pt x="5445" y="4"/>
                </a:lnTo>
                <a:lnTo>
                  <a:pt x="5428" y="6"/>
                </a:lnTo>
                <a:lnTo>
                  <a:pt x="5411" y="8"/>
                </a:lnTo>
                <a:lnTo>
                  <a:pt x="5394" y="11"/>
                </a:lnTo>
                <a:lnTo>
                  <a:pt x="5378" y="14"/>
                </a:lnTo>
                <a:lnTo>
                  <a:pt x="5363" y="17"/>
                </a:lnTo>
                <a:lnTo>
                  <a:pt x="5347" y="21"/>
                </a:lnTo>
                <a:lnTo>
                  <a:pt x="5332" y="25"/>
                </a:lnTo>
                <a:lnTo>
                  <a:pt x="5317" y="29"/>
                </a:lnTo>
                <a:lnTo>
                  <a:pt x="5303" y="34"/>
                </a:lnTo>
                <a:lnTo>
                  <a:pt x="5289" y="39"/>
                </a:lnTo>
                <a:lnTo>
                  <a:pt x="5275" y="45"/>
                </a:lnTo>
                <a:lnTo>
                  <a:pt x="5261" y="51"/>
                </a:lnTo>
                <a:lnTo>
                  <a:pt x="5248" y="57"/>
                </a:lnTo>
                <a:lnTo>
                  <a:pt x="5235" y="64"/>
                </a:lnTo>
                <a:lnTo>
                  <a:pt x="5222" y="71"/>
                </a:lnTo>
                <a:lnTo>
                  <a:pt x="5210" y="79"/>
                </a:lnTo>
                <a:lnTo>
                  <a:pt x="5197" y="87"/>
                </a:lnTo>
                <a:lnTo>
                  <a:pt x="5185" y="96"/>
                </a:lnTo>
                <a:lnTo>
                  <a:pt x="5173" y="105"/>
                </a:lnTo>
                <a:lnTo>
                  <a:pt x="5161" y="114"/>
                </a:lnTo>
                <a:lnTo>
                  <a:pt x="5150" y="124"/>
                </a:lnTo>
                <a:lnTo>
                  <a:pt x="5138" y="135"/>
                </a:lnTo>
                <a:lnTo>
                  <a:pt x="5127" y="146"/>
                </a:lnTo>
                <a:lnTo>
                  <a:pt x="5104" y="169"/>
                </a:lnTo>
                <a:lnTo>
                  <a:pt x="5093" y="182"/>
                </a:lnTo>
                <a:lnTo>
                  <a:pt x="5082" y="195"/>
                </a:lnTo>
                <a:lnTo>
                  <a:pt x="4441" y="952"/>
                </a:lnTo>
                <a:lnTo>
                  <a:pt x="4421" y="972"/>
                </a:lnTo>
                <a:lnTo>
                  <a:pt x="4404" y="990"/>
                </a:lnTo>
                <a:lnTo>
                  <a:pt x="4387" y="1005"/>
                </a:lnTo>
                <a:lnTo>
                  <a:pt x="4372" y="1019"/>
                </a:lnTo>
                <a:lnTo>
                  <a:pt x="4357" y="1030"/>
                </a:lnTo>
                <a:lnTo>
                  <a:pt x="4343" y="1040"/>
                </a:lnTo>
                <a:lnTo>
                  <a:pt x="4336" y="1044"/>
                </a:lnTo>
                <a:lnTo>
                  <a:pt x="4329" y="1048"/>
                </a:lnTo>
                <a:lnTo>
                  <a:pt x="4321" y="1052"/>
                </a:lnTo>
                <a:lnTo>
                  <a:pt x="4314" y="1055"/>
                </a:lnTo>
                <a:lnTo>
                  <a:pt x="4306" y="1058"/>
                </a:lnTo>
                <a:lnTo>
                  <a:pt x="4298" y="1060"/>
                </a:lnTo>
                <a:lnTo>
                  <a:pt x="4280" y="1064"/>
                </a:lnTo>
                <a:lnTo>
                  <a:pt x="4271" y="1066"/>
                </a:lnTo>
                <a:lnTo>
                  <a:pt x="4261" y="1068"/>
                </a:lnTo>
                <a:lnTo>
                  <a:pt x="4250" y="1069"/>
                </a:lnTo>
                <a:lnTo>
                  <a:pt x="4239" y="1070"/>
                </a:lnTo>
                <a:lnTo>
                  <a:pt x="4215" y="1071"/>
                </a:lnTo>
                <a:lnTo>
                  <a:pt x="4202" y="1072"/>
                </a:lnTo>
                <a:lnTo>
                  <a:pt x="4189" y="1072"/>
                </a:lnTo>
                <a:lnTo>
                  <a:pt x="4159" y="1073"/>
                </a:lnTo>
                <a:lnTo>
                  <a:pt x="4125" y="1073"/>
                </a:lnTo>
                <a:lnTo>
                  <a:pt x="3721" y="1073"/>
                </a:lnTo>
                <a:lnTo>
                  <a:pt x="3318" y="1073"/>
                </a:lnTo>
                <a:lnTo>
                  <a:pt x="2914" y="1073"/>
                </a:lnTo>
                <a:lnTo>
                  <a:pt x="2510" y="1073"/>
                </a:lnTo>
                <a:lnTo>
                  <a:pt x="2106" y="1073"/>
                </a:lnTo>
                <a:lnTo>
                  <a:pt x="1703" y="1073"/>
                </a:lnTo>
                <a:lnTo>
                  <a:pt x="1299" y="1073"/>
                </a:lnTo>
                <a:lnTo>
                  <a:pt x="896" y="1073"/>
                </a:lnTo>
                <a:lnTo>
                  <a:pt x="841" y="1073"/>
                </a:lnTo>
                <a:lnTo>
                  <a:pt x="791" y="1075"/>
                </a:lnTo>
                <a:lnTo>
                  <a:pt x="767" y="1077"/>
                </a:lnTo>
                <a:lnTo>
                  <a:pt x="745" y="1078"/>
                </a:lnTo>
                <a:lnTo>
                  <a:pt x="703" y="1083"/>
                </a:lnTo>
                <a:lnTo>
                  <a:pt x="663" y="1088"/>
                </a:lnTo>
                <a:lnTo>
                  <a:pt x="645" y="1091"/>
                </a:lnTo>
                <a:lnTo>
                  <a:pt x="627" y="1095"/>
                </a:lnTo>
                <a:lnTo>
                  <a:pt x="610" y="1099"/>
                </a:lnTo>
                <a:lnTo>
                  <a:pt x="593" y="1104"/>
                </a:lnTo>
                <a:lnTo>
                  <a:pt x="577" y="1108"/>
                </a:lnTo>
                <a:lnTo>
                  <a:pt x="562" y="1113"/>
                </a:lnTo>
                <a:lnTo>
                  <a:pt x="547" y="1119"/>
                </a:lnTo>
                <a:lnTo>
                  <a:pt x="532" y="1125"/>
                </a:lnTo>
                <a:lnTo>
                  <a:pt x="518" y="1131"/>
                </a:lnTo>
                <a:lnTo>
                  <a:pt x="505" y="1138"/>
                </a:lnTo>
                <a:lnTo>
                  <a:pt x="491" y="1145"/>
                </a:lnTo>
                <a:lnTo>
                  <a:pt x="478" y="1152"/>
                </a:lnTo>
                <a:lnTo>
                  <a:pt x="465" y="1160"/>
                </a:lnTo>
                <a:lnTo>
                  <a:pt x="452" y="1168"/>
                </a:lnTo>
                <a:lnTo>
                  <a:pt x="439" y="1177"/>
                </a:lnTo>
                <a:lnTo>
                  <a:pt x="427" y="1186"/>
                </a:lnTo>
                <a:lnTo>
                  <a:pt x="402" y="1205"/>
                </a:lnTo>
                <a:lnTo>
                  <a:pt x="377" y="1227"/>
                </a:lnTo>
                <a:lnTo>
                  <a:pt x="351" y="1250"/>
                </a:lnTo>
                <a:lnTo>
                  <a:pt x="0" y="1602"/>
                </a:lnTo>
                <a:lnTo>
                  <a:pt x="331" y="1602"/>
                </a:lnTo>
                <a:lnTo>
                  <a:pt x="856" y="1602"/>
                </a:lnTo>
                <a:lnTo>
                  <a:pt x="1381" y="1602"/>
                </a:lnTo>
                <a:lnTo>
                  <a:pt x="2084" y="1602"/>
                </a:lnTo>
                <a:lnTo>
                  <a:pt x="2788" y="1602"/>
                </a:lnTo>
                <a:lnTo>
                  <a:pt x="3491" y="1602"/>
                </a:lnTo>
                <a:lnTo>
                  <a:pt x="4195" y="1602"/>
                </a:lnTo>
                <a:lnTo>
                  <a:pt x="4243" y="1601"/>
                </a:lnTo>
                <a:lnTo>
                  <a:pt x="4288" y="1600"/>
                </a:lnTo>
                <a:lnTo>
                  <a:pt x="4309" y="1598"/>
                </a:lnTo>
                <a:lnTo>
                  <a:pt x="4330" y="1596"/>
                </a:lnTo>
                <a:lnTo>
                  <a:pt x="4350" y="1594"/>
                </a:lnTo>
                <a:lnTo>
                  <a:pt x="4369" y="1592"/>
                </a:lnTo>
                <a:lnTo>
                  <a:pt x="4387" y="1589"/>
                </a:lnTo>
                <a:lnTo>
                  <a:pt x="4406" y="1585"/>
                </a:lnTo>
                <a:lnTo>
                  <a:pt x="4423" y="1582"/>
                </a:lnTo>
                <a:lnTo>
                  <a:pt x="4440" y="1578"/>
                </a:lnTo>
                <a:lnTo>
                  <a:pt x="4457" y="1573"/>
                </a:lnTo>
                <a:lnTo>
                  <a:pt x="4473" y="1568"/>
                </a:lnTo>
                <a:lnTo>
                  <a:pt x="4489" y="1562"/>
                </a:lnTo>
                <a:lnTo>
                  <a:pt x="4504" y="1557"/>
                </a:lnTo>
                <a:lnTo>
                  <a:pt x="4519" y="1550"/>
                </a:lnTo>
                <a:lnTo>
                  <a:pt x="4534" y="1543"/>
                </a:lnTo>
                <a:lnTo>
                  <a:pt x="4548" y="1536"/>
                </a:lnTo>
                <a:lnTo>
                  <a:pt x="4562" y="1528"/>
                </a:lnTo>
                <a:lnTo>
                  <a:pt x="4576" y="1519"/>
                </a:lnTo>
                <a:lnTo>
                  <a:pt x="4590" y="1510"/>
                </a:lnTo>
                <a:lnTo>
                  <a:pt x="4617" y="1491"/>
                </a:lnTo>
                <a:lnTo>
                  <a:pt x="4643" y="1469"/>
                </a:lnTo>
                <a:lnTo>
                  <a:pt x="4656" y="1457"/>
                </a:lnTo>
                <a:lnTo>
                  <a:pt x="4669" y="1445"/>
                </a:lnTo>
                <a:lnTo>
                  <a:pt x="4682" y="1432"/>
                </a:lnTo>
                <a:lnTo>
                  <a:pt x="4696" y="1418"/>
                </a:lnTo>
                <a:lnTo>
                  <a:pt x="4709" y="1404"/>
                </a:lnTo>
                <a:lnTo>
                  <a:pt x="4722" y="1389"/>
                </a:lnTo>
                <a:lnTo>
                  <a:pt x="4951" y="1107"/>
                </a:lnTo>
                <a:lnTo>
                  <a:pt x="5445" y="1107"/>
                </a:lnTo>
                <a:lnTo>
                  <a:pt x="5463" y="1107"/>
                </a:lnTo>
                <a:lnTo>
                  <a:pt x="5481" y="1106"/>
                </a:lnTo>
                <a:lnTo>
                  <a:pt x="5499" y="1105"/>
                </a:lnTo>
                <a:lnTo>
                  <a:pt x="5516" y="1104"/>
                </a:lnTo>
                <a:lnTo>
                  <a:pt x="5533" y="1102"/>
                </a:lnTo>
                <a:lnTo>
                  <a:pt x="5549" y="1100"/>
                </a:lnTo>
                <a:lnTo>
                  <a:pt x="5566" y="1097"/>
                </a:lnTo>
                <a:lnTo>
                  <a:pt x="5581" y="1094"/>
                </a:lnTo>
                <a:lnTo>
                  <a:pt x="5597" y="1091"/>
                </a:lnTo>
                <a:lnTo>
                  <a:pt x="5612" y="1087"/>
                </a:lnTo>
                <a:lnTo>
                  <a:pt x="5627" y="1083"/>
                </a:lnTo>
                <a:lnTo>
                  <a:pt x="5641" y="1078"/>
                </a:lnTo>
                <a:lnTo>
                  <a:pt x="5655" y="1073"/>
                </a:lnTo>
                <a:lnTo>
                  <a:pt x="5669" y="1068"/>
                </a:lnTo>
                <a:lnTo>
                  <a:pt x="5683" y="1062"/>
                </a:lnTo>
                <a:lnTo>
                  <a:pt x="5696" y="1056"/>
                </a:lnTo>
                <a:lnTo>
                  <a:pt x="5709" y="1050"/>
                </a:lnTo>
                <a:lnTo>
                  <a:pt x="5722" y="1043"/>
                </a:lnTo>
                <a:lnTo>
                  <a:pt x="5735" y="1036"/>
                </a:lnTo>
                <a:lnTo>
                  <a:pt x="5747" y="1028"/>
                </a:lnTo>
                <a:lnTo>
                  <a:pt x="5760" y="1021"/>
                </a:lnTo>
                <a:lnTo>
                  <a:pt x="5772" y="1012"/>
                </a:lnTo>
                <a:lnTo>
                  <a:pt x="5784" y="1004"/>
                </a:lnTo>
                <a:lnTo>
                  <a:pt x="5796" y="995"/>
                </a:lnTo>
                <a:lnTo>
                  <a:pt x="5807" y="986"/>
                </a:lnTo>
                <a:lnTo>
                  <a:pt x="5819" y="976"/>
                </a:lnTo>
                <a:lnTo>
                  <a:pt x="5841" y="956"/>
                </a:lnTo>
                <a:lnTo>
                  <a:pt x="5863" y="935"/>
                </a:lnTo>
                <a:lnTo>
                  <a:pt x="5885" y="913"/>
                </a:lnTo>
                <a:lnTo>
                  <a:pt x="6058" y="703"/>
                </a:lnTo>
                <a:lnTo>
                  <a:pt x="5628" y="703"/>
                </a:lnTo>
                <a:lnTo>
                  <a:pt x="5200" y="703"/>
                </a:lnTo>
                <a:lnTo>
                  <a:pt x="5266" y="621"/>
                </a:lnTo>
                <a:lnTo>
                  <a:pt x="5342" y="529"/>
                </a:lnTo>
                <a:lnTo>
                  <a:pt x="5350" y="521"/>
                </a:lnTo>
                <a:lnTo>
                  <a:pt x="5354" y="517"/>
                </a:lnTo>
                <a:lnTo>
                  <a:pt x="5358" y="514"/>
                </a:lnTo>
                <a:lnTo>
                  <a:pt x="5366" y="508"/>
                </a:lnTo>
                <a:lnTo>
                  <a:pt x="5371" y="505"/>
                </a:lnTo>
                <a:lnTo>
                  <a:pt x="5375" y="503"/>
                </a:lnTo>
                <a:lnTo>
                  <a:pt x="5385" y="500"/>
                </a:lnTo>
                <a:lnTo>
                  <a:pt x="5390" y="498"/>
                </a:lnTo>
                <a:lnTo>
                  <a:pt x="5395" y="497"/>
                </a:lnTo>
                <a:lnTo>
                  <a:pt x="5407" y="496"/>
                </a:lnTo>
                <a:lnTo>
                  <a:pt x="5421" y="496"/>
                </a:lnTo>
                <a:lnTo>
                  <a:pt x="6084" y="496"/>
                </a:lnTo>
                <a:lnTo>
                  <a:pt x="6120" y="495"/>
                </a:lnTo>
                <a:lnTo>
                  <a:pt x="6156" y="493"/>
                </a:lnTo>
                <a:lnTo>
                  <a:pt x="6192" y="490"/>
                </a:lnTo>
                <a:lnTo>
                  <a:pt x="6226" y="486"/>
                </a:lnTo>
                <a:lnTo>
                  <a:pt x="6260" y="480"/>
                </a:lnTo>
                <a:lnTo>
                  <a:pt x="6293" y="472"/>
                </a:lnTo>
                <a:lnTo>
                  <a:pt x="6309" y="468"/>
                </a:lnTo>
                <a:lnTo>
                  <a:pt x="6325" y="463"/>
                </a:lnTo>
                <a:lnTo>
                  <a:pt x="6341" y="458"/>
                </a:lnTo>
                <a:lnTo>
                  <a:pt x="6356" y="452"/>
                </a:lnTo>
                <a:lnTo>
                  <a:pt x="6372" y="446"/>
                </a:lnTo>
                <a:lnTo>
                  <a:pt x="6387" y="439"/>
                </a:lnTo>
                <a:lnTo>
                  <a:pt x="6402" y="432"/>
                </a:lnTo>
                <a:lnTo>
                  <a:pt x="6417" y="424"/>
                </a:lnTo>
                <a:lnTo>
                  <a:pt x="6432" y="416"/>
                </a:lnTo>
                <a:lnTo>
                  <a:pt x="6447" y="408"/>
                </a:lnTo>
                <a:lnTo>
                  <a:pt x="6461" y="398"/>
                </a:lnTo>
                <a:lnTo>
                  <a:pt x="6475" y="389"/>
                </a:lnTo>
                <a:lnTo>
                  <a:pt x="6489" y="378"/>
                </a:lnTo>
                <a:lnTo>
                  <a:pt x="6503" y="368"/>
                </a:lnTo>
                <a:lnTo>
                  <a:pt x="6517" y="356"/>
                </a:lnTo>
                <a:lnTo>
                  <a:pt x="6530" y="344"/>
                </a:lnTo>
                <a:lnTo>
                  <a:pt x="6543" y="331"/>
                </a:lnTo>
                <a:lnTo>
                  <a:pt x="6556" y="318"/>
                </a:lnTo>
                <a:lnTo>
                  <a:pt x="6569" y="304"/>
                </a:lnTo>
                <a:lnTo>
                  <a:pt x="6582" y="290"/>
                </a:lnTo>
                <a:lnTo>
                  <a:pt x="68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146829301"/>
      </p:ext>
    </p:extLst>
  </p:cSld>
  <p:clrMapOvr>
    <a:masterClrMapping/>
  </p:clrMapOvr>
  <p:transition spd="slow">
    <p:fade/>
  </p:transition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" y="3"/>
            <a:ext cx="12191999" cy="6857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3" y="2372785"/>
            <a:ext cx="11137900" cy="1729316"/>
          </a:xfrm>
        </p:spPr>
        <p:txBody>
          <a:bodyPr anchor="ctr" anchorCtr="0"/>
          <a:lstStyle>
            <a:lvl1pPr algn="ctr">
              <a:defRPr sz="3733" b="1" i="0" spc="0" baseline="0"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61402328"/>
      </p:ext>
    </p:extLst>
  </p:cSld>
  <p:clrMapOvr>
    <a:masterClrMapping/>
  </p:clrMapOvr>
  <p:transition spd="slow">
    <p:fade/>
  </p:transition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,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" y="3"/>
            <a:ext cx="12191999" cy="6857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3" y="2372785"/>
            <a:ext cx="11137900" cy="1729316"/>
          </a:xfrm>
        </p:spPr>
        <p:txBody>
          <a:bodyPr anchor="ctr" anchorCtr="0"/>
          <a:lstStyle>
            <a:lvl1pPr algn="ctr">
              <a:defRPr sz="3733" b="1" i="0" spc="0" baseline="0">
                <a:solidFill>
                  <a:schemeClr val="bg1"/>
                </a:solidFill>
                <a:effectLst>
                  <a:outerShdw blurRad="317500" algn="ctr" rotWithShape="0">
                    <a:prstClr val="black">
                      <a:alpha val="3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58105632"/>
      </p:ext>
    </p:extLst>
  </p:cSld>
  <p:clrMapOvr>
    <a:masterClrMapping/>
  </p:clrMapOvr>
  <p:transition spd="slow">
    <p:fade/>
  </p:transition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9374" y="908721"/>
            <a:ext cx="7032625" cy="5040560"/>
          </a:xfrm>
          <a:blipFill>
            <a:blip r:embed="rId2"/>
            <a:srcRect/>
            <a:stretch>
              <a:fillRect l="-41" r="-41"/>
            </a:stretch>
          </a:blipFill>
        </p:spPr>
        <p:txBody>
          <a:bodyPr/>
          <a:lstStyle>
            <a:lvl1pPr algn="r">
              <a:defRPr sz="108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310" y="980729"/>
            <a:ext cx="3744554" cy="223291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4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126" y="3356992"/>
            <a:ext cx="3744705" cy="2304256"/>
          </a:xfrm>
        </p:spPr>
        <p:txBody>
          <a:bodyPr/>
          <a:lstStyle>
            <a:lvl1pPr marL="0" indent="0" algn="l">
              <a:buNone/>
              <a:defRPr sz="1440" cap="all" spc="27" baseline="0">
                <a:solidFill>
                  <a:schemeClr val="accent3"/>
                </a:solidFill>
              </a:defRPr>
            </a:lvl1pPr>
            <a:lvl2pPr marL="411491" indent="0" algn="ctr">
              <a:buNone/>
              <a:defRPr sz="1800"/>
            </a:lvl2pPr>
            <a:lvl3pPr marL="822983" indent="0" algn="ctr">
              <a:buNone/>
              <a:defRPr sz="1620"/>
            </a:lvl3pPr>
            <a:lvl4pPr marL="1234474" indent="0" algn="ctr">
              <a:buNone/>
              <a:defRPr sz="1440"/>
            </a:lvl4pPr>
            <a:lvl5pPr marL="1645966" indent="0" algn="ctr">
              <a:buNone/>
              <a:defRPr sz="1440"/>
            </a:lvl5pPr>
            <a:lvl6pPr marL="2057457" indent="0" algn="ctr">
              <a:buNone/>
              <a:defRPr sz="1440"/>
            </a:lvl6pPr>
            <a:lvl7pPr marL="2468949" indent="0" algn="ctr">
              <a:buNone/>
              <a:defRPr sz="1440"/>
            </a:lvl7pPr>
            <a:lvl8pPr marL="2880440" indent="0" algn="ctr">
              <a:buNone/>
              <a:defRPr sz="1440"/>
            </a:lvl8pPr>
            <a:lvl9pPr marL="3291931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27126" y="6093297"/>
            <a:ext cx="3744739" cy="359892"/>
          </a:xfrm>
        </p:spPr>
        <p:txBody>
          <a:bodyPr anchor="b" anchorCtr="0"/>
          <a:lstStyle>
            <a:lvl1pPr>
              <a:defRPr sz="1260"/>
            </a:lvl1pPr>
          </a:lstStyle>
          <a:p>
            <a:pPr lvl="0"/>
            <a:r>
              <a:rPr lang="en-US" dirty="0"/>
              <a:t>Date / Name</a:t>
            </a:r>
          </a:p>
        </p:txBody>
      </p:sp>
      <p:sp>
        <p:nvSpPr>
          <p:cNvPr id="6" name="Freeform 6"/>
          <p:cNvSpPr>
            <a:spLocks noChangeAspect="1" noEditPoints="1"/>
          </p:cNvSpPr>
          <p:nvPr userDrawn="1"/>
        </p:nvSpPr>
        <p:spPr bwMode="auto">
          <a:xfrm>
            <a:off x="10352755" y="6309188"/>
            <a:ext cx="1215359" cy="144000"/>
          </a:xfrm>
          <a:custGeom>
            <a:avLst/>
            <a:gdLst>
              <a:gd name="T0" fmla="*/ 8354 w 8861"/>
              <a:gd name="T1" fmla="*/ 515 h 1048"/>
              <a:gd name="T2" fmla="*/ 7901 w 8861"/>
              <a:gd name="T3" fmla="*/ 247 h 1048"/>
              <a:gd name="T4" fmla="*/ 8004 w 8861"/>
              <a:gd name="T5" fmla="*/ 183 h 1048"/>
              <a:gd name="T6" fmla="*/ 8527 w 8861"/>
              <a:gd name="T7" fmla="*/ 199 h 1048"/>
              <a:gd name="T8" fmla="*/ 8599 w 8861"/>
              <a:gd name="T9" fmla="*/ 70 h 1048"/>
              <a:gd name="T10" fmla="*/ 8408 w 8861"/>
              <a:gd name="T11" fmla="*/ 11 h 1048"/>
              <a:gd name="T12" fmla="*/ 7971 w 8861"/>
              <a:gd name="T13" fmla="*/ 46 h 1048"/>
              <a:gd name="T14" fmla="*/ 7475 w 8861"/>
              <a:gd name="T15" fmla="*/ 390 h 1048"/>
              <a:gd name="T16" fmla="*/ 7473 w 8861"/>
              <a:gd name="T17" fmla="*/ 1047 h 1048"/>
              <a:gd name="T18" fmla="*/ 7588 w 8861"/>
              <a:gd name="T19" fmla="*/ 963 h 1048"/>
              <a:gd name="T20" fmla="*/ 7991 w 8861"/>
              <a:gd name="T21" fmla="*/ 673 h 1048"/>
              <a:gd name="T22" fmla="*/ 8202 w 8861"/>
              <a:gd name="T23" fmla="*/ 1018 h 1048"/>
              <a:gd name="T24" fmla="*/ 8621 w 8861"/>
              <a:gd name="T25" fmla="*/ 1048 h 1048"/>
              <a:gd name="T26" fmla="*/ 8235 w 8861"/>
              <a:gd name="T27" fmla="*/ 665 h 1048"/>
              <a:gd name="T28" fmla="*/ 8684 w 8861"/>
              <a:gd name="T29" fmla="*/ 613 h 1048"/>
              <a:gd name="T30" fmla="*/ 8858 w 8861"/>
              <a:gd name="T31" fmla="*/ 334 h 1048"/>
              <a:gd name="T32" fmla="*/ 5520 w 8861"/>
              <a:gd name="T33" fmla="*/ 547 h 1048"/>
              <a:gd name="T34" fmla="*/ 5735 w 8861"/>
              <a:gd name="T35" fmla="*/ 187 h 1048"/>
              <a:gd name="T36" fmla="*/ 6278 w 8861"/>
              <a:gd name="T37" fmla="*/ 192 h 1048"/>
              <a:gd name="T38" fmla="*/ 5520 w 8861"/>
              <a:gd name="T39" fmla="*/ 547 h 1048"/>
              <a:gd name="T40" fmla="*/ 6249 w 8861"/>
              <a:gd name="T41" fmla="*/ 20 h 1048"/>
              <a:gd name="T42" fmla="*/ 5785 w 8861"/>
              <a:gd name="T43" fmla="*/ 18 h 1048"/>
              <a:gd name="T44" fmla="*/ 5296 w 8861"/>
              <a:gd name="T45" fmla="*/ 297 h 1048"/>
              <a:gd name="T46" fmla="*/ 4918 w 8861"/>
              <a:gd name="T47" fmla="*/ 1048 h 1048"/>
              <a:gd name="T48" fmla="*/ 5309 w 8861"/>
              <a:gd name="T49" fmla="*/ 999 h 1048"/>
              <a:gd name="T50" fmla="*/ 5965 w 8861"/>
              <a:gd name="T51" fmla="*/ 964 h 1048"/>
              <a:gd name="T52" fmla="*/ 6024 w 8861"/>
              <a:gd name="T53" fmla="*/ 1045 h 1048"/>
              <a:gd name="T54" fmla="*/ 6618 w 8861"/>
              <a:gd name="T55" fmla="*/ 317 h 1048"/>
              <a:gd name="T56" fmla="*/ 3497 w 8861"/>
              <a:gd name="T57" fmla="*/ 11 h 1048"/>
              <a:gd name="T58" fmla="*/ 3368 w 8861"/>
              <a:gd name="T59" fmla="*/ 77 h 1048"/>
              <a:gd name="T60" fmla="*/ 2602 w 8861"/>
              <a:gd name="T61" fmla="*/ 40 h 1048"/>
              <a:gd name="T62" fmla="*/ 2518 w 8861"/>
              <a:gd name="T63" fmla="*/ 17 h 1048"/>
              <a:gd name="T64" fmla="*/ 2334 w 8861"/>
              <a:gd name="T65" fmla="*/ 136 h 1048"/>
              <a:gd name="T66" fmla="*/ 2015 w 8861"/>
              <a:gd name="T67" fmla="*/ 775 h 1048"/>
              <a:gd name="T68" fmla="*/ 2121 w 8861"/>
              <a:gd name="T69" fmla="*/ 1014 h 1048"/>
              <a:gd name="T70" fmla="*/ 2422 w 8861"/>
              <a:gd name="T71" fmla="*/ 416 h 1048"/>
              <a:gd name="T72" fmla="*/ 2866 w 8861"/>
              <a:gd name="T73" fmla="*/ 1027 h 1048"/>
              <a:gd name="T74" fmla="*/ 3389 w 8861"/>
              <a:gd name="T75" fmla="*/ 529 h 1048"/>
              <a:gd name="T76" fmla="*/ 4936 w 8861"/>
              <a:gd name="T77" fmla="*/ 33 h 1048"/>
              <a:gd name="T78" fmla="*/ 4579 w 8861"/>
              <a:gd name="T79" fmla="*/ 708 h 1048"/>
              <a:gd name="T80" fmla="*/ 4082 w 8861"/>
              <a:gd name="T81" fmla="*/ 12 h 1048"/>
              <a:gd name="T82" fmla="*/ 3916 w 8861"/>
              <a:gd name="T83" fmla="*/ 89 h 1048"/>
              <a:gd name="T84" fmla="*/ 3791 w 8861"/>
              <a:gd name="T85" fmla="*/ 220 h 1048"/>
              <a:gd name="T86" fmla="*/ 3590 w 8861"/>
              <a:gd name="T87" fmla="*/ 1043 h 1048"/>
              <a:gd name="T88" fmla="*/ 3683 w 8861"/>
              <a:gd name="T89" fmla="*/ 962 h 1048"/>
              <a:gd name="T90" fmla="*/ 4359 w 8861"/>
              <a:gd name="T91" fmla="*/ 1001 h 1048"/>
              <a:gd name="T92" fmla="*/ 4472 w 8861"/>
              <a:gd name="T93" fmla="*/ 1048 h 1048"/>
              <a:gd name="T94" fmla="*/ 866 w 8861"/>
              <a:gd name="T95" fmla="*/ 18 h 1048"/>
              <a:gd name="T96" fmla="*/ 393 w 8861"/>
              <a:gd name="T97" fmla="*/ 284 h 1048"/>
              <a:gd name="T98" fmla="*/ 85 w 8861"/>
              <a:gd name="T99" fmla="*/ 859 h 1048"/>
              <a:gd name="T100" fmla="*/ 376 w 8861"/>
              <a:gd name="T101" fmla="*/ 1014 h 1048"/>
              <a:gd name="T102" fmla="*/ 1033 w 8861"/>
              <a:gd name="T103" fmla="*/ 661 h 1048"/>
              <a:gd name="T104" fmla="*/ 1125 w 8861"/>
              <a:gd name="T105" fmla="*/ 547 h 1048"/>
              <a:gd name="T106" fmla="*/ 783 w 8861"/>
              <a:gd name="T107" fmla="*/ 194 h 1048"/>
              <a:gd name="T108" fmla="*/ 1482 w 8861"/>
              <a:gd name="T109" fmla="*/ 176 h 1048"/>
              <a:gd name="T110" fmla="*/ 1575 w 8861"/>
              <a:gd name="T111" fmla="*/ 96 h 1048"/>
              <a:gd name="T112" fmla="*/ 6889 w 8861"/>
              <a:gd name="T113" fmla="*/ 1025 h 1048"/>
              <a:gd name="T114" fmla="*/ 7176 w 8861"/>
              <a:gd name="T115" fmla="*/ 475 h 1048"/>
              <a:gd name="T116" fmla="*/ 7014 w 8861"/>
              <a:gd name="T117" fmla="*/ 34 h 1048"/>
              <a:gd name="T118" fmla="*/ 1296 w 8861"/>
              <a:gd name="T119" fmla="*/ 1037 h 1048"/>
              <a:gd name="T120" fmla="*/ 1680 w 8861"/>
              <a:gd name="T121" fmla="*/ 995 h 1048"/>
              <a:gd name="T122" fmla="*/ 1841 w 8861"/>
              <a:gd name="T123" fmla="*/ 1 h 1048"/>
              <a:gd name="T124" fmla="*/ 1736 w 8861"/>
              <a:gd name="T125" fmla="*/ 66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1" h="1048">
                <a:moveTo>
                  <a:pt x="8526" y="244"/>
                </a:moveTo>
                <a:lnTo>
                  <a:pt x="8438" y="443"/>
                </a:lnTo>
                <a:lnTo>
                  <a:pt x="8427" y="463"/>
                </a:lnTo>
                <a:lnTo>
                  <a:pt x="8414" y="480"/>
                </a:lnTo>
                <a:lnTo>
                  <a:pt x="8397" y="495"/>
                </a:lnTo>
                <a:lnTo>
                  <a:pt x="8378" y="506"/>
                </a:lnTo>
                <a:lnTo>
                  <a:pt x="8354" y="515"/>
                </a:lnTo>
                <a:lnTo>
                  <a:pt x="8339" y="519"/>
                </a:lnTo>
                <a:lnTo>
                  <a:pt x="8325" y="521"/>
                </a:lnTo>
                <a:lnTo>
                  <a:pt x="8291" y="525"/>
                </a:lnTo>
                <a:lnTo>
                  <a:pt x="8252" y="526"/>
                </a:lnTo>
                <a:lnTo>
                  <a:pt x="7773" y="526"/>
                </a:lnTo>
                <a:lnTo>
                  <a:pt x="7891" y="268"/>
                </a:lnTo>
                <a:lnTo>
                  <a:pt x="7901" y="247"/>
                </a:lnTo>
                <a:lnTo>
                  <a:pt x="7914" y="230"/>
                </a:lnTo>
                <a:lnTo>
                  <a:pt x="7927" y="214"/>
                </a:lnTo>
                <a:lnTo>
                  <a:pt x="7943" y="202"/>
                </a:lnTo>
                <a:lnTo>
                  <a:pt x="7960" y="193"/>
                </a:lnTo>
                <a:lnTo>
                  <a:pt x="7970" y="190"/>
                </a:lnTo>
                <a:lnTo>
                  <a:pt x="7981" y="187"/>
                </a:lnTo>
                <a:lnTo>
                  <a:pt x="8004" y="183"/>
                </a:lnTo>
                <a:lnTo>
                  <a:pt x="8028" y="182"/>
                </a:lnTo>
                <a:lnTo>
                  <a:pt x="8294" y="182"/>
                </a:lnTo>
                <a:lnTo>
                  <a:pt x="8483" y="182"/>
                </a:lnTo>
                <a:lnTo>
                  <a:pt x="8498" y="183"/>
                </a:lnTo>
                <a:lnTo>
                  <a:pt x="8511" y="187"/>
                </a:lnTo>
                <a:lnTo>
                  <a:pt x="8521" y="192"/>
                </a:lnTo>
                <a:lnTo>
                  <a:pt x="8527" y="199"/>
                </a:lnTo>
                <a:lnTo>
                  <a:pt x="8531" y="208"/>
                </a:lnTo>
                <a:lnTo>
                  <a:pt x="8532" y="219"/>
                </a:lnTo>
                <a:lnTo>
                  <a:pt x="8531" y="232"/>
                </a:lnTo>
                <a:lnTo>
                  <a:pt x="8526" y="244"/>
                </a:lnTo>
                <a:close/>
                <a:moveTo>
                  <a:pt x="8824" y="249"/>
                </a:moveTo>
                <a:lnTo>
                  <a:pt x="8621" y="86"/>
                </a:lnTo>
                <a:lnTo>
                  <a:pt x="8599" y="70"/>
                </a:lnTo>
                <a:lnTo>
                  <a:pt x="8575" y="55"/>
                </a:lnTo>
                <a:lnTo>
                  <a:pt x="8550" y="41"/>
                </a:lnTo>
                <a:lnTo>
                  <a:pt x="8523" y="31"/>
                </a:lnTo>
                <a:lnTo>
                  <a:pt x="8496" y="22"/>
                </a:lnTo>
                <a:lnTo>
                  <a:pt x="8468" y="16"/>
                </a:lnTo>
                <a:lnTo>
                  <a:pt x="8438" y="12"/>
                </a:lnTo>
                <a:lnTo>
                  <a:pt x="8408" y="11"/>
                </a:lnTo>
                <a:lnTo>
                  <a:pt x="8124" y="11"/>
                </a:lnTo>
                <a:lnTo>
                  <a:pt x="8080" y="13"/>
                </a:lnTo>
                <a:lnTo>
                  <a:pt x="8059" y="15"/>
                </a:lnTo>
                <a:lnTo>
                  <a:pt x="8041" y="19"/>
                </a:lnTo>
                <a:lnTo>
                  <a:pt x="8023" y="23"/>
                </a:lnTo>
                <a:lnTo>
                  <a:pt x="8006" y="29"/>
                </a:lnTo>
                <a:lnTo>
                  <a:pt x="7971" y="46"/>
                </a:lnTo>
                <a:lnTo>
                  <a:pt x="7671" y="214"/>
                </a:lnTo>
                <a:lnTo>
                  <a:pt x="7628" y="241"/>
                </a:lnTo>
                <a:lnTo>
                  <a:pt x="7589" y="268"/>
                </a:lnTo>
                <a:lnTo>
                  <a:pt x="7555" y="295"/>
                </a:lnTo>
                <a:lnTo>
                  <a:pt x="7526" y="325"/>
                </a:lnTo>
                <a:lnTo>
                  <a:pt x="7499" y="356"/>
                </a:lnTo>
                <a:lnTo>
                  <a:pt x="7475" y="390"/>
                </a:lnTo>
                <a:lnTo>
                  <a:pt x="7464" y="409"/>
                </a:lnTo>
                <a:lnTo>
                  <a:pt x="7454" y="429"/>
                </a:lnTo>
                <a:lnTo>
                  <a:pt x="7434" y="470"/>
                </a:lnTo>
                <a:lnTo>
                  <a:pt x="7257" y="865"/>
                </a:lnTo>
                <a:lnTo>
                  <a:pt x="7175" y="1048"/>
                </a:lnTo>
                <a:lnTo>
                  <a:pt x="7449" y="1048"/>
                </a:lnTo>
                <a:lnTo>
                  <a:pt x="7473" y="1047"/>
                </a:lnTo>
                <a:lnTo>
                  <a:pt x="7495" y="1042"/>
                </a:lnTo>
                <a:lnTo>
                  <a:pt x="7515" y="1036"/>
                </a:lnTo>
                <a:lnTo>
                  <a:pt x="7535" y="1026"/>
                </a:lnTo>
                <a:lnTo>
                  <a:pt x="7551" y="1014"/>
                </a:lnTo>
                <a:lnTo>
                  <a:pt x="7565" y="999"/>
                </a:lnTo>
                <a:lnTo>
                  <a:pt x="7578" y="982"/>
                </a:lnTo>
                <a:lnTo>
                  <a:pt x="7588" y="963"/>
                </a:lnTo>
                <a:lnTo>
                  <a:pt x="7734" y="642"/>
                </a:lnTo>
                <a:lnTo>
                  <a:pt x="7894" y="642"/>
                </a:lnTo>
                <a:lnTo>
                  <a:pt x="7920" y="643"/>
                </a:lnTo>
                <a:lnTo>
                  <a:pt x="7942" y="647"/>
                </a:lnTo>
                <a:lnTo>
                  <a:pt x="7960" y="653"/>
                </a:lnTo>
                <a:lnTo>
                  <a:pt x="7976" y="662"/>
                </a:lnTo>
                <a:lnTo>
                  <a:pt x="7991" y="673"/>
                </a:lnTo>
                <a:lnTo>
                  <a:pt x="8003" y="687"/>
                </a:lnTo>
                <a:lnTo>
                  <a:pt x="8015" y="703"/>
                </a:lnTo>
                <a:lnTo>
                  <a:pt x="8026" y="722"/>
                </a:lnTo>
                <a:lnTo>
                  <a:pt x="8160" y="963"/>
                </a:lnTo>
                <a:lnTo>
                  <a:pt x="8174" y="985"/>
                </a:lnTo>
                <a:lnTo>
                  <a:pt x="8187" y="1003"/>
                </a:lnTo>
                <a:lnTo>
                  <a:pt x="8202" y="1018"/>
                </a:lnTo>
                <a:lnTo>
                  <a:pt x="8217" y="1030"/>
                </a:lnTo>
                <a:lnTo>
                  <a:pt x="8235" y="1038"/>
                </a:lnTo>
                <a:lnTo>
                  <a:pt x="8257" y="1044"/>
                </a:lnTo>
                <a:lnTo>
                  <a:pt x="8268" y="1046"/>
                </a:lnTo>
                <a:lnTo>
                  <a:pt x="8281" y="1047"/>
                </a:lnTo>
                <a:lnTo>
                  <a:pt x="8309" y="1048"/>
                </a:lnTo>
                <a:lnTo>
                  <a:pt x="8621" y="1048"/>
                </a:lnTo>
                <a:lnTo>
                  <a:pt x="8569" y="957"/>
                </a:lnTo>
                <a:lnTo>
                  <a:pt x="8448" y="741"/>
                </a:lnTo>
                <a:lnTo>
                  <a:pt x="8435" y="723"/>
                </a:lnTo>
                <a:lnTo>
                  <a:pt x="8420" y="708"/>
                </a:lnTo>
                <a:lnTo>
                  <a:pt x="8399" y="697"/>
                </a:lnTo>
                <a:lnTo>
                  <a:pt x="8370" y="689"/>
                </a:lnTo>
                <a:lnTo>
                  <a:pt x="8235" y="665"/>
                </a:lnTo>
                <a:lnTo>
                  <a:pt x="8238" y="642"/>
                </a:lnTo>
                <a:lnTo>
                  <a:pt x="8492" y="642"/>
                </a:lnTo>
                <a:lnTo>
                  <a:pt x="8552" y="640"/>
                </a:lnTo>
                <a:lnTo>
                  <a:pt x="8603" y="635"/>
                </a:lnTo>
                <a:lnTo>
                  <a:pt x="8627" y="631"/>
                </a:lnTo>
                <a:lnTo>
                  <a:pt x="8647" y="626"/>
                </a:lnTo>
                <a:lnTo>
                  <a:pt x="8684" y="613"/>
                </a:lnTo>
                <a:lnTo>
                  <a:pt x="8715" y="597"/>
                </a:lnTo>
                <a:lnTo>
                  <a:pt x="8740" y="577"/>
                </a:lnTo>
                <a:lnTo>
                  <a:pt x="8760" y="553"/>
                </a:lnTo>
                <a:lnTo>
                  <a:pt x="8776" y="526"/>
                </a:lnTo>
                <a:lnTo>
                  <a:pt x="8844" y="372"/>
                </a:lnTo>
                <a:lnTo>
                  <a:pt x="8852" y="352"/>
                </a:lnTo>
                <a:lnTo>
                  <a:pt x="8858" y="334"/>
                </a:lnTo>
                <a:lnTo>
                  <a:pt x="8861" y="317"/>
                </a:lnTo>
                <a:lnTo>
                  <a:pt x="8860" y="301"/>
                </a:lnTo>
                <a:lnTo>
                  <a:pt x="8856" y="287"/>
                </a:lnTo>
                <a:lnTo>
                  <a:pt x="8849" y="274"/>
                </a:lnTo>
                <a:lnTo>
                  <a:pt x="8838" y="262"/>
                </a:lnTo>
                <a:lnTo>
                  <a:pt x="8824" y="249"/>
                </a:lnTo>
                <a:close/>
                <a:moveTo>
                  <a:pt x="5520" y="547"/>
                </a:moveTo>
                <a:lnTo>
                  <a:pt x="5639" y="283"/>
                </a:lnTo>
                <a:lnTo>
                  <a:pt x="5651" y="257"/>
                </a:lnTo>
                <a:lnTo>
                  <a:pt x="5664" y="236"/>
                </a:lnTo>
                <a:lnTo>
                  <a:pt x="5679" y="218"/>
                </a:lnTo>
                <a:lnTo>
                  <a:pt x="5695" y="204"/>
                </a:lnTo>
                <a:lnTo>
                  <a:pt x="5714" y="194"/>
                </a:lnTo>
                <a:lnTo>
                  <a:pt x="5735" y="187"/>
                </a:lnTo>
                <a:lnTo>
                  <a:pt x="5760" y="183"/>
                </a:lnTo>
                <a:lnTo>
                  <a:pt x="5791" y="182"/>
                </a:lnTo>
                <a:lnTo>
                  <a:pt x="6051" y="182"/>
                </a:lnTo>
                <a:lnTo>
                  <a:pt x="6240" y="182"/>
                </a:lnTo>
                <a:lnTo>
                  <a:pt x="6255" y="183"/>
                </a:lnTo>
                <a:lnTo>
                  <a:pt x="6268" y="187"/>
                </a:lnTo>
                <a:lnTo>
                  <a:pt x="6278" y="192"/>
                </a:lnTo>
                <a:lnTo>
                  <a:pt x="6284" y="199"/>
                </a:lnTo>
                <a:lnTo>
                  <a:pt x="6288" y="208"/>
                </a:lnTo>
                <a:lnTo>
                  <a:pt x="6289" y="219"/>
                </a:lnTo>
                <a:lnTo>
                  <a:pt x="6288" y="232"/>
                </a:lnTo>
                <a:lnTo>
                  <a:pt x="6283" y="244"/>
                </a:lnTo>
                <a:lnTo>
                  <a:pt x="6147" y="547"/>
                </a:lnTo>
                <a:lnTo>
                  <a:pt x="5520" y="547"/>
                </a:lnTo>
                <a:close/>
                <a:moveTo>
                  <a:pt x="6580" y="249"/>
                </a:moveTo>
                <a:lnTo>
                  <a:pt x="6365" y="76"/>
                </a:lnTo>
                <a:lnTo>
                  <a:pt x="6344" y="61"/>
                </a:lnTo>
                <a:lnTo>
                  <a:pt x="6322" y="48"/>
                </a:lnTo>
                <a:lnTo>
                  <a:pt x="6298" y="36"/>
                </a:lnTo>
                <a:lnTo>
                  <a:pt x="6274" y="27"/>
                </a:lnTo>
                <a:lnTo>
                  <a:pt x="6249" y="20"/>
                </a:lnTo>
                <a:lnTo>
                  <a:pt x="6222" y="15"/>
                </a:lnTo>
                <a:lnTo>
                  <a:pt x="6196" y="12"/>
                </a:lnTo>
                <a:lnTo>
                  <a:pt x="6170" y="11"/>
                </a:lnTo>
                <a:lnTo>
                  <a:pt x="5868" y="11"/>
                </a:lnTo>
                <a:lnTo>
                  <a:pt x="5823" y="13"/>
                </a:lnTo>
                <a:lnTo>
                  <a:pt x="5803" y="15"/>
                </a:lnTo>
                <a:lnTo>
                  <a:pt x="5785" y="18"/>
                </a:lnTo>
                <a:lnTo>
                  <a:pt x="5768" y="23"/>
                </a:lnTo>
                <a:lnTo>
                  <a:pt x="5750" y="29"/>
                </a:lnTo>
                <a:lnTo>
                  <a:pt x="5715" y="46"/>
                </a:lnTo>
                <a:lnTo>
                  <a:pt x="5401" y="223"/>
                </a:lnTo>
                <a:lnTo>
                  <a:pt x="5363" y="246"/>
                </a:lnTo>
                <a:lnTo>
                  <a:pt x="5328" y="271"/>
                </a:lnTo>
                <a:lnTo>
                  <a:pt x="5296" y="297"/>
                </a:lnTo>
                <a:lnTo>
                  <a:pt x="5268" y="327"/>
                </a:lnTo>
                <a:lnTo>
                  <a:pt x="5243" y="357"/>
                </a:lnTo>
                <a:lnTo>
                  <a:pt x="5231" y="373"/>
                </a:lnTo>
                <a:lnTo>
                  <a:pt x="5220" y="390"/>
                </a:lnTo>
                <a:lnTo>
                  <a:pt x="5199" y="426"/>
                </a:lnTo>
                <a:lnTo>
                  <a:pt x="5181" y="463"/>
                </a:lnTo>
                <a:lnTo>
                  <a:pt x="4918" y="1048"/>
                </a:lnTo>
                <a:lnTo>
                  <a:pt x="5192" y="1048"/>
                </a:lnTo>
                <a:lnTo>
                  <a:pt x="5217" y="1047"/>
                </a:lnTo>
                <a:lnTo>
                  <a:pt x="5239" y="1042"/>
                </a:lnTo>
                <a:lnTo>
                  <a:pt x="5259" y="1036"/>
                </a:lnTo>
                <a:lnTo>
                  <a:pt x="5278" y="1026"/>
                </a:lnTo>
                <a:lnTo>
                  <a:pt x="5294" y="1014"/>
                </a:lnTo>
                <a:lnTo>
                  <a:pt x="5309" y="999"/>
                </a:lnTo>
                <a:lnTo>
                  <a:pt x="5322" y="982"/>
                </a:lnTo>
                <a:lnTo>
                  <a:pt x="5332" y="963"/>
                </a:lnTo>
                <a:lnTo>
                  <a:pt x="5467" y="664"/>
                </a:lnTo>
                <a:lnTo>
                  <a:pt x="6094" y="664"/>
                </a:lnTo>
                <a:lnTo>
                  <a:pt x="5974" y="931"/>
                </a:lnTo>
                <a:lnTo>
                  <a:pt x="5967" y="954"/>
                </a:lnTo>
                <a:lnTo>
                  <a:pt x="5965" y="964"/>
                </a:lnTo>
                <a:lnTo>
                  <a:pt x="5964" y="975"/>
                </a:lnTo>
                <a:lnTo>
                  <a:pt x="5967" y="994"/>
                </a:lnTo>
                <a:lnTo>
                  <a:pt x="5974" y="1013"/>
                </a:lnTo>
                <a:lnTo>
                  <a:pt x="5986" y="1027"/>
                </a:lnTo>
                <a:lnTo>
                  <a:pt x="5994" y="1033"/>
                </a:lnTo>
                <a:lnTo>
                  <a:pt x="6003" y="1038"/>
                </a:lnTo>
                <a:lnTo>
                  <a:pt x="6024" y="1045"/>
                </a:lnTo>
                <a:lnTo>
                  <a:pt x="6036" y="1047"/>
                </a:lnTo>
                <a:lnTo>
                  <a:pt x="6050" y="1048"/>
                </a:lnTo>
                <a:lnTo>
                  <a:pt x="6295" y="1048"/>
                </a:lnTo>
                <a:lnTo>
                  <a:pt x="6601" y="372"/>
                </a:lnTo>
                <a:lnTo>
                  <a:pt x="6609" y="352"/>
                </a:lnTo>
                <a:lnTo>
                  <a:pt x="6615" y="334"/>
                </a:lnTo>
                <a:lnTo>
                  <a:pt x="6618" y="317"/>
                </a:lnTo>
                <a:lnTo>
                  <a:pt x="6617" y="301"/>
                </a:lnTo>
                <a:lnTo>
                  <a:pt x="6613" y="287"/>
                </a:lnTo>
                <a:lnTo>
                  <a:pt x="6606" y="274"/>
                </a:lnTo>
                <a:lnTo>
                  <a:pt x="6594" y="262"/>
                </a:lnTo>
                <a:lnTo>
                  <a:pt x="6580" y="249"/>
                </a:lnTo>
                <a:close/>
                <a:moveTo>
                  <a:pt x="3623" y="11"/>
                </a:moveTo>
                <a:lnTo>
                  <a:pt x="3497" y="11"/>
                </a:lnTo>
                <a:lnTo>
                  <a:pt x="3473" y="13"/>
                </a:lnTo>
                <a:lnTo>
                  <a:pt x="3450" y="17"/>
                </a:lnTo>
                <a:lnTo>
                  <a:pt x="3430" y="24"/>
                </a:lnTo>
                <a:lnTo>
                  <a:pt x="3411" y="33"/>
                </a:lnTo>
                <a:lnTo>
                  <a:pt x="3395" y="45"/>
                </a:lnTo>
                <a:lnTo>
                  <a:pt x="3381" y="60"/>
                </a:lnTo>
                <a:lnTo>
                  <a:pt x="3368" y="77"/>
                </a:lnTo>
                <a:lnTo>
                  <a:pt x="3357" y="97"/>
                </a:lnTo>
                <a:lnTo>
                  <a:pt x="3067" y="744"/>
                </a:lnTo>
                <a:lnTo>
                  <a:pt x="3062" y="726"/>
                </a:lnTo>
                <a:lnTo>
                  <a:pt x="3055" y="708"/>
                </a:lnTo>
                <a:lnTo>
                  <a:pt x="3046" y="691"/>
                </a:lnTo>
                <a:lnTo>
                  <a:pt x="3037" y="676"/>
                </a:lnTo>
                <a:lnTo>
                  <a:pt x="2602" y="40"/>
                </a:lnTo>
                <a:lnTo>
                  <a:pt x="2593" y="29"/>
                </a:lnTo>
                <a:lnTo>
                  <a:pt x="2582" y="21"/>
                </a:lnTo>
                <a:lnTo>
                  <a:pt x="2571" y="15"/>
                </a:lnTo>
                <a:lnTo>
                  <a:pt x="2559" y="12"/>
                </a:lnTo>
                <a:lnTo>
                  <a:pt x="2546" y="11"/>
                </a:lnTo>
                <a:lnTo>
                  <a:pt x="2532" y="13"/>
                </a:lnTo>
                <a:lnTo>
                  <a:pt x="2518" y="17"/>
                </a:lnTo>
                <a:lnTo>
                  <a:pt x="2504" y="24"/>
                </a:lnTo>
                <a:lnTo>
                  <a:pt x="2426" y="68"/>
                </a:lnTo>
                <a:lnTo>
                  <a:pt x="2409" y="78"/>
                </a:lnTo>
                <a:lnTo>
                  <a:pt x="2392" y="89"/>
                </a:lnTo>
                <a:lnTo>
                  <a:pt x="2377" y="100"/>
                </a:lnTo>
                <a:lnTo>
                  <a:pt x="2362" y="111"/>
                </a:lnTo>
                <a:lnTo>
                  <a:pt x="2334" y="136"/>
                </a:lnTo>
                <a:lnTo>
                  <a:pt x="2322" y="148"/>
                </a:lnTo>
                <a:lnTo>
                  <a:pt x="2310" y="162"/>
                </a:lnTo>
                <a:lnTo>
                  <a:pt x="2287" y="190"/>
                </a:lnTo>
                <a:lnTo>
                  <a:pt x="2267" y="220"/>
                </a:lnTo>
                <a:lnTo>
                  <a:pt x="2248" y="255"/>
                </a:lnTo>
                <a:lnTo>
                  <a:pt x="2230" y="291"/>
                </a:lnTo>
                <a:lnTo>
                  <a:pt x="2015" y="775"/>
                </a:lnTo>
                <a:lnTo>
                  <a:pt x="1894" y="1048"/>
                </a:lnTo>
                <a:lnTo>
                  <a:pt x="2019" y="1048"/>
                </a:lnTo>
                <a:lnTo>
                  <a:pt x="2043" y="1047"/>
                </a:lnTo>
                <a:lnTo>
                  <a:pt x="2065" y="1043"/>
                </a:lnTo>
                <a:lnTo>
                  <a:pt x="2086" y="1036"/>
                </a:lnTo>
                <a:lnTo>
                  <a:pt x="2105" y="1026"/>
                </a:lnTo>
                <a:lnTo>
                  <a:pt x="2121" y="1014"/>
                </a:lnTo>
                <a:lnTo>
                  <a:pt x="2128" y="1007"/>
                </a:lnTo>
                <a:lnTo>
                  <a:pt x="2135" y="999"/>
                </a:lnTo>
                <a:lnTo>
                  <a:pt x="2148" y="982"/>
                </a:lnTo>
                <a:lnTo>
                  <a:pt x="2158" y="962"/>
                </a:lnTo>
                <a:lnTo>
                  <a:pt x="2415" y="390"/>
                </a:lnTo>
                <a:lnTo>
                  <a:pt x="2417" y="404"/>
                </a:lnTo>
                <a:lnTo>
                  <a:pt x="2422" y="416"/>
                </a:lnTo>
                <a:lnTo>
                  <a:pt x="2428" y="428"/>
                </a:lnTo>
                <a:lnTo>
                  <a:pt x="2434" y="438"/>
                </a:lnTo>
                <a:lnTo>
                  <a:pt x="2806" y="968"/>
                </a:lnTo>
                <a:lnTo>
                  <a:pt x="2821" y="986"/>
                </a:lnTo>
                <a:lnTo>
                  <a:pt x="2835" y="1001"/>
                </a:lnTo>
                <a:lnTo>
                  <a:pt x="2850" y="1016"/>
                </a:lnTo>
                <a:lnTo>
                  <a:pt x="2866" y="1027"/>
                </a:lnTo>
                <a:lnTo>
                  <a:pt x="2883" y="1036"/>
                </a:lnTo>
                <a:lnTo>
                  <a:pt x="2893" y="1040"/>
                </a:lnTo>
                <a:lnTo>
                  <a:pt x="2902" y="1043"/>
                </a:lnTo>
                <a:lnTo>
                  <a:pt x="2925" y="1047"/>
                </a:lnTo>
                <a:lnTo>
                  <a:pt x="2948" y="1048"/>
                </a:lnTo>
                <a:lnTo>
                  <a:pt x="3154" y="1048"/>
                </a:lnTo>
                <a:lnTo>
                  <a:pt x="3389" y="529"/>
                </a:lnTo>
                <a:lnTo>
                  <a:pt x="3623" y="11"/>
                </a:lnTo>
                <a:close/>
                <a:moveTo>
                  <a:pt x="5147" y="11"/>
                </a:moveTo>
                <a:lnTo>
                  <a:pt x="5021" y="11"/>
                </a:lnTo>
                <a:lnTo>
                  <a:pt x="4997" y="13"/>
                </a:lnTo>
                <a:lnTo>
                  <a:pt x="4975" y="17"/>
                </a:lnTo>
                <a:lnTo>
                  <a:pt x="4954" y="24"/>
                </a:lnTo>
                <a:lnTo>
                  <a:pt x="4936" y="33"/>
                </a:lnTo>
                <a:lnTo>
                  <a:pt x="4919" y="45"/>
                </a:lnTo>
                <a:lnTo>
                  <a:pt x="4904" y="60"/>
                </a:lnTo>
                <a:lnTo>
                  <a:pt x="4892" y="77"/>
                </a:lnTo>
                <a:lnTo>
                  <a:pt x="4882" y="97"/>
                </a:lnTo>
                <a:lnTo>
                  <a:pt x="4591" y="744"/>
                </a:lnTo>
                <a:lnTo>
                  <a:pt x="4587" y="726"/>
                </a:lnTo>
                <a:lnTo>
                  <a:pt x="4579" y="708"/>
                </a:lnTo>
                <a:lnTo>
                  <a:pt x="4571" y="691"/>
                </a:lnTo>
                <a:lnTo>
                  <a:pt x="4560" y="676"/>
                </a:lnTo>
                <a:lnTo>
                  <a:pt x="4126" y="40"/>
                </a:lnTo>
                <a:lnTo>
                  <a:pt x="4117" y="29"/>
                </a:lnTo>
                <a:lnTo>
                  <a:pt x="4107" y="21"/>
                </a:lnTo>
                <a:lnTo>
                  <a:pt x="4095" y="15"/>
                </a:lnTo>
                <a:lnTo>
                  <a:pt x="4082" y="12"/>
                </a:lnTo>
                <a:lnTo>
                  <a:pt x="4069" y="11"/>
                </a:lnTo>
                <a:lnTo>
                  <a:pt x="4056" y="13"/>
                </a:lnTo>
                <a:lnTo>
                  <a:pt x="4042" y="17"/>
                </a:lnTo>
                <a:lnTo>
                  <a:pt x="4029" y="24"/>
                </a:lnTo>
                <a:lnTo>
                  <a:pt x="3950" y="68"/>
                </a:lnTo>
                <a:lnTo>
                  <a:pt x="3933" y="78"/>
                </a:lnTo>
                <a:lnTo>
                  <a:pt x="3916" y="89"/>
                </a:lnTo>
                <a:lnTo>
                  <a:pt x="3900" y="100"/>
                </a:lnTo>
                <a:lnTo>
                  <a:pt x="3886" y="111"/>
                </a:lnTo>
                <a:lnTo>
                  <a:pt x="3859" y="136"/>
                </a:lnTo>
                <a:lnTo>
                  <a:pt x="3846" y="148"/>
                </a:lnTo>
                <a:lnTo>
                  <a:pt x="3834" y="162"/>
                </a:lnTo>
                <a:lnTo>
                  <a:pt x="3811" y="190"/>
                </a:lnTo>
                <a:lnTo>
                  <a:pt x="3791" y="220"/>
                </a:lnTo>
                <a:lnTo>
                  <a:pt x="3772" y="255"/>
                </a:lnTo>
                <a:lnTo>
                  <a:pt x="3755" y="291"/>
                </a:lnTo>
                <a:lnTo>
                  <a:pt x="3538" y="775"/>
                </a:lnTo>
                <a:lnTo>
                  <a:pt x="3418" y="1048"/>
                </a:lnTo>
                <a:lnTo>
                  <a:pt x="3542" y="1048"/>
                </a:lnTo>
                <a:lnTo>
                  <a:pt x="3567" y="1047"/>
                </a:lnTo>
                <a:lnTo>
                  <a:pt x="3590" y="1043"/>
                </a:lnTo>
                <a:lnTo>
                  <a:pt x="3610" y="1036"/>
                </a:lnTo>
                <a:lnTo>
                  <a:pt x="3628" y="1026"/>
                </a:lnTo>
                <a:lnTo>
                  <a:pt x="3646" y="1014"/>
                </a:lnTo>
                <a:lnTo>
                  <a:pt x="3653" y="1007"/>
                </a:lnTo>
                <a:lnTo>
                  <a:pt x="3660" y="999"/>
                </a:lnTo>
                <a:lnTo>
                  <a:pt x="3672" y="982"/>
                </a:lnTo>
                <a:lnTo>
                  <a:pt x="3683" y="962"/>
                </a:lnTo>
                <a:lnTo>
                  <a:pt x="3939" y="390"/>
                </a:lnTo>
                <a:lnTo>
                  <a:pt x="3942" y="404"/>
                </a:lnTo>
                <a:lnTo>
                  <a:pt x="3946" y="416"/>
                </a:lnTo>
                <a:lnTo>
                  <a:pt x="3958" y="438"/>
                </a:lnTo>
                <a:lnTo>
                  <a:pt x="4331" y="968"/>
                </a:lnTo>
                <a:lnTo>
                  <a:pt x="4345" y="986"/>
                </a:lnTo>
                <a:lnTo>
                  <a:pt x="4359" y="1001"/>
                </a:lnTo>
                <a:lnTo>
                  <a:pt x="4373" y="1016"/>
                </a:lnTo>
                <a:lnTo>
                  <a:pt x="4390" y="1027"/>
                </a:lnTo>
                <a:lnTo>
                  <a:pt x="4408" y="1036"/>
                </a:lnTo>
                <a:lnTo>
                  <a:pt x="4417" y="1040"/>
                </a:lnTo>
                <a:lnTo>
                  <a:pt x="4427" y="1043"/>
                </a:lnTo>
                <a:lnTo>
                  <a:pt x="4448" y="1047"/>
                </a:lnTo>
                <a:lnTo>
                  <a:pt x="4472" y="1048"/>
                </a:lnTo>
                <a:lnTo>
                  <a:pt x="4679" y="1048"/>
                </a:lnTo>
                <a:lnTo>
                  <a:pt x="4912" y="529"/>
                </a:lnTo>
                <a:lnTo>
                  <a:pt x="5147" y="11"/>
                </a:lnTo>
                <a:close/>
                <a:moveTo>
                  <a:pt x="949" y="11"/>
                </a:moveTo>
                <a:lnTo>
                  <a:pt x="905" y="13"/>
                </a:lnTo>
                <a:lnTo>
                  <a:pt x="885" y="15"/>
                </a:lnTo>
                <a:lnTo>
                  <a:pt x="866" y="18"/>
                </a:lnTo>
                <a:lnTo>
                  <a:pt x="849" y="23"/>
                </a:lnTo>
                <a:lnTo>
                  <a:pt x="832" y="29"/>
                </a:lnTo>
                <a:lnTo>
                  <a:pt x="797" y="46"/>
                </a:lnTo>
                <a:lnTo>
                  <a:pt x="478" y="225"/>
                </a:lnTo>
                <a:lnTo>
                  <a:pt x="442" y="247"/>
                </a:lnTo>
                <a:lnTo>
                  <a:pt x="408" y="271"/>
                </a:lnTo>
                <a:lnTo>
                  <a:pt x="393" y="284"/>
                </a:lnTo>
                <a:lnTo>
                  <a:pt x="378" y="297"/>
                </a:lnTo>
                <a:lnTo>
                  <a:pt x="350" y="327"/>
                </a:lnTo>
                <a:lnTo>
                  <a:pt x="325" y="357"/>
                </a:lnTo>
                <a:lnTo>
                  <a:pt x="302" y="388"/>
                </a:lnTo>
                <a:lnTo>
                  <a:pt x="282" y="423"/>
                </a:lnTo>
                <a:lnTo>
                  <a:pt x="264" y="458"/>
                </a:lnTo>
                <a:lnTo>
                  <a:pt x="85" y="859"/>
                </a:lnTo>
                <a:lnTo>
                  <a:pt x="0" y="1048"/>
                </a:lnTo>
                <a:lnTo>
                  <a:pt x="274" y="1048"/>
                </a:lnTo>
                <a:lnTo>
                  <a:pt x="298" y="1047"/>
                </a:lnTo>
                <a:lnTo>
                  <a:pt x="320" y="1043"/>
                </a:lnTo>
                <a:lnTo>
                  <a:pt x="341" y="1036"/>
                </a:lnTo>
                <a:lnTo>
                  <a:pt x="360" y="1026"/>
                </a:lnTo>
                <a:lnTo>
                  <a:pt x="376" y="1014"/>
                </a:lnTo>
                <a:lnTo>
                  <a:pt x="390" y="999"/>
                </a:lnTo>
                <a:lnTo>
                  <a:pt x="403" y="982"/>
                </a:lnTo>
                <a:lnTo>
                  <a:pt x="413" y="963"/>
                </a:lnTo>
                <a:lnTo>
                  <a:pt x="549" y="664"/>
                </a:lnTo>
                <a:lnTo>
                  <a:pt x="994" y="664"/>
                </a:lnTo>
                <a:lnTo>
                  <a:pt x="1015" y="663"/>
                </a:lnTo>
                <a:lnTo>
                  <a:pt x="1033" y="661"/>
                </a:lnTo>
                <a:lnTo>
                  <a:pt x="1049" y="657"/>
                </a:lnTo>
                <a:lnTo>
                  <a:pt x="1063" y="651"/>
                </a:lnTo>
                <a:lnTo>
                  <a:pt x="1074" y="642"/>
                </a:lnTo>
                <a:lnTo>
                  <a:pt x="1084" y="631"/>
                </a:lnTo>
                <a:lnTo>
                  <a:pt x="1093" y="617"/>
                </a:lnTo>
                <a:lnTo>
                  <a:pt x="1102" y="600"/>
                </a:lnTo>
                <a:lnTo>
                  <a:pt x="1125" y="547"/>
                </a:lnTo>
                <a:lnTo>
                  <a:pt x="588" y="547"/>
                </a:lnTo>
                <a:lnTo>
                  <a:pt x="710" y="277"/>
                </a:lnTo>
                <a:lnTo>
                  <a:pt x="722" y="254"/>
                </a:lnTo>
                <a:lnTo>
                  <a:pt x="735" y="234"/>
                </a:lnTo>
                <a:lnTo>
                  <a:pt x="749" y="217"/>
                </a:lnTo>
                <a:lnTo>
                  <a:pt x="765" y="204"/>
                </a:lnTo>
                <a:lnTo>
                  <a:pt x="783" y="194"/>
                </a:lnTo>
                <a:lnTo>
                  <a:pt x="805" y="187"/>
                </a:lnTo>
                <a:lnTo>
                  <a:pt x="830" y="183"/>
                </a:lnTo>
                <a:lnTo>
                  <a:pt x="858" y="182"/>
                </a:lnTo>
                <a:lnTo>
                  <a:pt x="1162" y="182"/>
                </a:lnTo>
                <a:lnTo>
                  <a:pt x="1436" y="182"/>
                </a:lnTo>
                <a:lnTo>
                  <a:pt x="1460" y="181"/>
                </a:lnTo>
                <a:lnTo>
                  <a:pt x="1482" y="176"/>
                </a:lnTo>
                <a:lnTo>
                  <a:pt x="1502" y="170"/>
                </a:lnTo>
                <a:lnTo>
                  <a:pt x="1520" y="160"/>
                </a:lnTo>
                <a:lnTo>
                  <a:pt x="1538" y="148"/>
                </a:lnTo>
                <a:lnTo>
                  <a:pt x="1545" y="141"/>
                </a:lnTo>
                <a:lnTo>
                  <a:pt x="1552" y="133"/>
                </a:lnTo>
                <a:lnTo>
                  <a:pt x="1565" y="116"/>
                </a:lnTo>
                <a:lnTo>
                  <a:pt x="1575" y="96"/>
                </a:lnTo>
                <a:lnTo>
                  <a:pt x="1613" y="11"/>
                </a:lnTo>
                <a:lnTo>
                  <a:pt x="949" y="11"/>
                </a:lnTo>
                <a:close/>
                <a:moveTo>
                  <a:pt x="6548" y="1037"/>
                </a:moveTo>
                <a:lnTo>
                  <a:pt x="6821" y="1037"/>
                </a:lnTo>
                <a:lnTo>
                  <a:pt x="6846" y="1036"/>
                </a:lnTo>
                <a:lnTo>
                  <a:pt x="6868" y="1032"/>
                </a:lnTo>
                <a:lnTo>
                  <a:pt x="6889" y="1025"/>
                </a:lnTo>
                <a:lnTo>
                  <a:pt x="6907" y="1015"/>
                </a:lnTo>
                <a:lnTo>
                  <a:pt x="6924" y="1002"/>
                </a:lnTo>
                <a:lnTo>
                  <a:pt x="6931" y="995"/>
                </a:lnTo>
                <a:lnTo>
                  <a:pt x="6938" y="988"/>
                </a:lnTo>
                <a:lnTo>
                  <a:pt x="6950" y="971"/>
                </a:lnTo>
                <a:lnTo>
                  <a:pt x="6961" y="952"/>
                </a:lnTo>
                <a:lnTo>
                  <a:pt x="7176" y="475"/>
                </a:lnTo>
                <a:lnTo>
                  <a:pt x="7390" y="0"/>
                </a:lnTo>
                <a:lnTo>
                  <a:pt x="7116" y="0"/>
                </a:lnTo>
                <a:lnTo>
                  <a:pt x="7092" y="1"/>
                </a:lnTo>
                <a:lnTo>
                  <a:pt x="7070" y="5"/>
                </a:lnTo>
                <a:lnTo>
                  <a:pt x="7049" y="12"/>
                </a:lnTo>
                <a:lnTo>
                  <a:pt x="7030" y="22"/>
                </a:lnTo>
                <a:lnTo>
                  <a:pt x="7014" y="34"/>
                </a:lnTo>
                <a:lnTo>
                  <a:pt x="7007" y="40"/>
                </a:lnTo>
                <a:lnTo>
                  <a:pt x="7000" y="49"/>
                </a:lnTo>
                <a:lnTo>
                  <a:pt x="6987" y="66"/>
                </a:lnTo>
                <a:lnTo>
                  <a:pt x="6977" y="85"/>
                </a:lnTo>
                <a:lnTo>
                  <a:pt x="6762" y="560"/>
                </a:lnTo>
                <a:lnTo>
                  <a:pt x="6548" y="1037"/>
                </a:lnTo>
                <a:close/>
                <a:moveTo>
                  <a:pt x="1296" y="1037"/>
                </a:moveTo>
                <a:lnTo>
                  <a:pt x="1570" y="1037"/>
                </a:lnTo>
                <a:lnTo>
                  <a:pt x="1594" y="1036"/>
                </a:lnTo>
                <a:lnTo>
                  <a:pt x="1618" y="1032"/>
                </a:lnTo>
                <a:lnTo>
                  <a:pt x="1638" y="1025"/>
                </a:lnTo>
                <a:lnTo>
                  <a:pt x="1656" y="1015"/>
                </a:lnTo>
                <a:lnTo>
                  <a:pt x="1672" y="1002"/>
                </a:lnTo>
                <a:lnTo>
                  <a:pt x="1680" y="995"/>
                </a:lnTo>
                <a:lnTo>
                  <a:pt x="1687" y="988"/>
                </a:lnTo>
                <a:lnTo>
                  <a:pt x="1699" y="971"/>
                </a:lnTo>
                <a:lnTo>
                  <a:pt x="1710" y="952"/>
                </a:lnTo>
                <a:lnTo>
                  <a:pt x="1924" y="475"/>
                </a:lnTo>
                <a:lnTo>
                  <a:pt x="2139" y="0"/>
                </a:lnTo>
                <a:lnTo>
                  <a:pt x="1865" y="0"/>
                </a:lnTo>
                <a:lnTo>
                  <a:pt x="1841" y="1"/>
                </a:lnTo>
                <a:lnTo>
                  <a:pt x="1819" y="5"/>
                </a:lnTo>
                <a:lnTo>
                  <a:pt x="1797" y="12"/>
                </a:lnTo>
                <a:lnTo>
                  <a:pt x="1779" y="22"/>
                </a:lnTo>
                <a:lnTo>
                  <a:pt x="1763" y="34"/>
                </a:lnTo>
                <a:lnTo>
                  <a:pt x="1755" y="40"/>
                </a:lnTo>
                <a:lnTo>
                  <a:pt x="1748" y="49"/>
                </a:lnTo>
                <a:lnTo>
                  <a:pt x="1736" y="66"/>
                </a:lnTo>
                <a:lnTo>
                  <a:pt x="1726" y="85"/>
                </a:lnTo>
                <a:lnTo>
                  <a:pt x="1510" y="560"/>
                </a:lnTo>
                <a:lnTo>
                  <a:pt x="1296" y="1037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GB" sz="5040"/>
          </a:p>
        </p:txBody>
      </p:sp>
    </p:spTree>
    <p:extLst>
      <p:ext uri="{BB962C8B-B14F-4D97-AF65-F5344CB8AC3E}">
        <p14:creationId xmlns:p14="http://schemas.microsoft.com/office/powerpoint/2010/main" val="310639928"/>
      </p:ext>
    </p:extLst>
  </p:cSld>
  <p:clrMapOvr>
    <a:masterClrMapping/>
  </p:clrMapOvr>
  <p:transition spd="med">
    <p:fade/>
  </p:transition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126" y="980729"/>
            <a:ext cx="4824859" cy="2232917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4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27126" y="3356992"/>
            <a:ext cx="4824859" cy="2304256"/>
          </a:xfrm>
        </p:spPr>
        <p:txBody>
          <a:bodyPr/>
          <a:lstStyle>
            <a:lvl1pPr marL="0" indent="0" algn="l">
              <a:buNone/>
              <a:defRPr sz="1440" cap="all" spc="27" baseline="0">
                <a:solidFill>
                  <a:schemeClr val="accent3"/>
                </a:solidFill>
              </a:defRPr>
            </a:lvl1pPr>
            <a:lvl2pPr marL="411491" indent="0" algn="ctr">
              <a:buNone/>
              <a:defRPr sz="1800"/>
            </a:lvl2pPr>
            <a:lvl3pPr marL="822983" indent="0" algn="ctr">
              <a:buNone/>
              <a:defRPr sz="1620"/>
            </a:lvl3pPr>
            <a:lvl4pPr marL="1234474" indent="0" algn="ctr">
              <a:buNone/>
              <a:defRPr sz="1440"/>
            </a:lvl4pPr>
            <a:lvl5pPr marL="1645966" indent="0" algn="ctr">
              <a:buNone/>
              <a:defRPr sz="1440"/>
            </a:lvl5pPr>
            <a:lvl6pPr marL="2057457" indent="0" algn="ctr">
              <a:buNone/>
              <a:defRPr sz="1440"/>
            </a:lvl6pPr>
            <a:lvl7pPr marL="2468949" indent="0" algn="ctr">
              <a:buNone/>
              <a:defRPr sz="1440"/>
            </a:lvl7pPr>
            <a:lvl8pPr marL="2880440" indent="0" algn="ctr">
              <a:buNone/>
              <a:defRPr sz="1440"/>
            </a:lvl8pPr>
            <a:lvl9pPr marL="3291931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1127126" y="6093297"/>
            <a:ext cx="4824859" cy="359892"/>
          </a:xfrm>
        </p:spPr>
        <p:txBody>
          <a:bodyPr anchor="b" anchorCtr="0"/>
          <a:lstStyle>
            <a:lvl1pPr>
              <a:defRPr sz="1260"/>
            </a:lvl1pPr>
          </a:lstStyle>
          <a:p>
            <a:pPr lvl="0"/>
            <a:r>
              <a:rPr lang="en-US" dirty="0"/>
              <a:t>Date / Name</a:t>
            </a:r>
          </a:p>
        </p:txBody>
      </p:sp>
      <p:sp>
        <p:nvSpPr>
          <p:cNvPr id="5" name="Freeform 6"/>
          <p:cNvSpPr>
            <a:spLocks noChangeAspect="1" noEditPoints="1"/>
          </p:cNvSpPr>
          <p:nvPr userDrawn="1"/>
        </p:nvSpPr>
        <p:spPr bwMode="auto">
          <a:xfrm>
            <a:off x="10352755" y="6309188"/>
            <a:ext cx="1215359" cy="144000"/>
          </a:xfrm>
          <a:custGeom>
            <a:avLst/>
            <a:gdLst>
              <a:gd name="T0" fmla="*/ 8354 w 8861"/>
              <a:gd name="T1" fmla="*/ 515 h 1048"/>
              <a:gd name="T2" fmla="*/ 7901 w 8861"/>
              <a:gd name="T3" fmla="*/ 247 h 1048"/>
              <a:gd name="T4" fmla="*/ 8004 w 8861"/>
              <a:gd name="T5" fmla="*/ 183 h 1048"/>
              <a:gd name="T6" fmla="*/ 8527 w 8861"/>
              <a:gd name="T7" fmla="*/ 199 h 1048"/>
              <a:gd name="T8" fmla="*/ 8599 w 8861"/>
              <a:gd name="T9" fmla="*/ 70 h 1048"/>
              <a:gd name="T10" fmla="*/ 8408 w 8861"/>
              <a:gd name="T11" fmla="*/ 11 h 1048"/>
              <a:gd name="T12" fmla="*/ 7971 w 8861"/>
              <a:gd name="T13" fmla="*/ 46 h 1048"/>
              <a:gd name="T14" fmla="*/ 7475 w 8861"/>
              <a:gd name="T15" fmla="*/ 390 h 1048"/>
              <a:gd name="T16" fmla="*/ 7473 w 8861"/>
              <a:gd name="T17" fmla="*/ 1047 h 1048"/>
              <a:gd name="T18" fmla="*/ 7588 w 8861"/>
              <a:gd name="T19" fmla="*/ 963 h 1048"/>
              <a:gd name="T20" fmla="*/ 7991 w 8861"/>
              <a:gd name="T21" fmla="*/ 673 h 1048"/>
              <a:gd name="T22" fmla="*/ 8202 w 8861"/>
              <a:gd name="T23" fmla="*/ 1018 h 1048"/>
              <a:gd name="T24" fmla="*/ 8621 w 8861"/>
              <a:gd name="T25" fmla="*/ 1048 h 1048"/>
              <a:gd name="T26" fmla="*/ 8235 w 8861"/>
              <a:gd name="T27" fmla="*/ 665 h 1048"/>
              <a:gd name="T28" fmla="*/ 8684 w 8861"/>
              <a:gd name="T29" fmla="*/ 613 h 1048"/>
              <a:gd name="T30" fmla="*/ 8858 w 8861"/>
              <a:gd name="T31" fmla="*/ 334 h 1048"/>
              <a:gd name="T32" fmla="*/ 5520 w 8861"/>
              <a:gd name="T33" fmla="*/ 547 h 1048"/>
              <a:gd name="T34" fmla="*/ 5735 w 8861"/>
              <a:gd name="T35" fmla="*/ 187 h 1048"/>
              <a:gd name="T36" fmla="*/ 6278 w 8861"/>
              <a:gd name="T37" fmla="*/ 192 h 1048"/>
              <a:gd name="T38" fmla="*/ 5520 w 8861"/>
              <a:gd name="T39" fmla="*/ 547 h 1048"/>
              <a:gd name="T40" fmla="*/ 6249 w 8861"/>
              <a:gd name="T41" fmla="*/ 20 h 1048"/>
              <a:gd name="T42" fmla="*/ 5785 w 8861"/>
              <a:gd name="T43" fmla="*/ 18 h 1048"/>
              <a:gd name="T44" fmla="*/ 5296 w 8861"/>
              <a:gd name="T45" fmla="*/ 297 h 1048"/>
              <a:gd name="T46" fmla="*/ 4918 w 8861"/>
              <a:gd name="T47" fmla="*/ 1048 h 1048"/>
              <a:gd name="T48" fmla="*/ 5309 w 8861"/>
              <a:gd name="T49" fmla="*/ 999 h 1048"/>
              <a:gd name="T50" fmla="*/ 5965 w 8861"/>
              <a:gd name="T51" fmla="*/ 964 h 1048"/>
              <a:gd name="T52" fmla="*/ 6024 w 8861"/>
              <a:gd name="T53" fmla="*/ 1045 h 1048"/>
              <a:gd name="T54" fmla="*/ 6618 w 8861"/>
              <a:gd name="T55" fmla="*/ 317 h 1048"/>
              <a:gd name="T56" fmla="*/ 3497 w 8861"/>
              <a:gd name="T57" fmla="*/ 11 h 1048"/>
              <a:gd name="T58" fmla="*/ 3368 w 8861"/>
              <a:gd name="T59" fmla="*/ 77 h 1048"/>
              <a:gd name="T60" fmla="*/ 2602 w 8861"/>
              <a:gd name="T61" fmla="*/ 40 h 1048"/>
              <a:gd name="T62" fmla="*/ 2518 w 8861"/>
              <a:gd name="T63" fmla="*/ 17 h 1048"/>
              <a:gd name="T64" fmla="*/ 2334 w 8861"/>
              <a:gd name="T65" fmla="*/ 136 h 1048"/>
              <a:gd name="T66" fmla="*/ 2015 w 8861"/>
              <a:gd name="T67" fmla="*/ 775 h 1048"/>
              <a:gd name="T68" fmla="*/ 2121 w 8861"/>
              <a:gd name="T69" fmla="*/ 1014 h 1048"/>
              <a:gd name="T70" fmla="*/ 2422 w 8861"/>
              <a:gd name="T71" fmla="*/ 416 h 1048"/>
              <a:gd name="T72" fmla="*/ 2866 w 8861"/>
              <a:gd name="T73" fmla="*/ 1027 h 1048"/>
              <a:gd name="T74" fmla="*/ 3389 w 8861"/>
              <a:gd name="T75" fmla="*/ 529 h 1048"/>
              <a:gd name="T76" fmla="*/ 4936 w 8861"/>
              <a:gd name="T77" fmla="*/ 33 h 1048"/>
              <a:gd name="T78" fmla="*/ 4579 w 8861"/>
              <a:gd name="T79" fmla="*/ 708 h 1048"/>
              <a:gd name="T80" fmla="*/ 4082 w 8861"/>
              <a:gd name="T81" fmla="*/ 12 h 1048"/>
              <a:gd name="T82" fmla="*/ 3916 w 8861"/>
              <a:gd name="T83" fmla="*/ 89 h 1048"/>
              <a:gd name="T84" fmla="*/ 3791 w 8861"/>
              <a:gd name="T85" fmla="*/ 220 h 1048"/>
              <a:gd name="T86" fmla="*/ 3590 w 8861"/>
              <a:gd name="T87" fmla="*/ 1043 h 1048"/>
              <a:gd name="T88" fmla="*/ 3683 w 8861"/>
              <a:gd name="T89" fmla="*/ 962 h 1048"/>
              <a:gd name="T90" fmla="*/ 4359 w 8861"/>
              <a:gd name="T91" fmla="*/ 1001 h 1048"/>
              <a:gd name="T92" fmla="*/ 4472 w 8861"/>
              <a:gd name="T93" fmla="*/ 1048 h 1048"/>
              <a:gd name="T94" fmla="*/ 866 w 8861"/>
              <a:gd name="T95" fmla="*/ 18 h 1048"/>
              <a:gd name="T96" fmla="*/ 393 w 8861"/>
              <a:gd name="T97" fmla="*/ 284 h 1048"/>
              <a:gd name="T98" fmla="*/ 85 w 8861"/>
              <a:gd name="T99" fmla="*/ 859 h 1048"/>
              <a:gd name="T100" fmla="*/ 376 w 8861"/>
              <a:gd name="T101" fmla="*/ 1014 h 1048"/>
              <a:gd name="T102" fmla="*/ 1033 w 8861"/>
              <a:gd name="T103" fmla="*/ 661 h 1048"/>
              <a:gd name="T104" fmla="*/ 1125 w 8861"/>
              <a:gd name="T105" fmla="*/ 547 h 1048"/>
              <a:gd name="T106" fmla="*/ 783 w 8861"/>
              <a:gd name="T107" fmla="*/ 194 h 1048"/>
              <a:gd name="T108" fmla="*/ 1482 w 8861"/>
              <a:gd name="T109" fmla="*/ 176 h 1048"/>
              <a:gd name="T110" fmla="*/ 1575 w 8861"/>
              <a:gd name="T111" fmla="*/ 96 h 1048"/>
              <a:gd name="T112" fmla="*/ 6889 w 8861"/>
              <a:gd name="T113" fmla="*/ 1025 h 1048"/>
              <a:gd name="T114" fmla="*/ 7176 w 8861"/>
              <a:gd name="T115" fmla="*/ 475 h 1048"/>
              <a:gd name="T116" fmla="*/ 7014 w 8861"/>
              <a:gd name="T117" fmla="*/ 34 h 1048"/>
              <a:gd name="T118" fmla="*/ 1296 w 8861"/>
              <a:gd name="T119" fmla="*/ 1037 h 1048"/>
              <a:gd name="T120" fmla="*/ 1680 w 8861"/>
              <a:gd name="T121" fmla="*/ 995 h 1048"/>
              <a:gd name="T122" fmla="*/ 1841 w 8861"/>
              <a:gd name="T123" fmla="*/ 1 h 1048"/>
              <a:gd name="T124" fmla="*/ 1736 w 8861"/>
              <a:gd name="T125" fmla="*/ 66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1" h="1048">
                <a:moveTo>
                  <a:pt x="8526" y="244"/>
                </a:moveTo>
                <a:lnTo>
                  <a:pt x="8438" y="443"/>
                </a:lnTo>
                <a:lnTo>
                  <a:pt x="8427" y="463"/>
                </a:lnTo>
                <a:lnTo>
                  <a:pt x="8414" y="480"/>
                </a:lnTo>
                <a:lnTo>
                  <a:pt x="8397" y="495"/>
                </a:lnTo>
                <a:lnTo>
                  <a:pt x="8378" y="506"/>
                </a:lnTo>
                <a:lnTo>
                  <a:pt x="8354" y="515"/>
                </a:lnTo>
                <a:lnTo>
                  <a:pt x="8339" y="519"/>
                </a:lnTo>
                <a:lnTo>
                  <a:pt x="8325" y="521"/>
                </a:lnTo>
                <a:lnTo>
                  <a:pt x="8291" y="525"/>
                </a:lnTo>
                <a:lnTo>
                  <a:pt x="8252" y="526"/>
                </a:lnTo>
                <a:lnTo>
                  <a:pt x="7773" y="526"/>
                </a:lnTo>
                <a:lnTo>
                  <a:pt x="7891" y="268"/>
                </a:lnTo>
                <a:lnTo>
                  <a:pt x="7901" y="247"/>
                </a:lnTo>
                <a:lnTo>
                  <a:pt x="7914" y="230"/>
                </a:lnTo>
                <a:lnTo>
                  <a:pt x="7927" y="214"/>
                </a:lnTo>
                <a:lnTo>
                  <a:pt x="7943" y="202"/>
                </a:lnTo>
                <a:lnTo>
                  <a:pt x="7960" y="193"/>
                </a:lnTo>
                <a:lnTo>
                  <a:pt x="7970" y="190"/>
                </a:lnTo>
                <a:lnTo>
                  <a:pt x="7981" y="187"/>
                </a:lnTo>
                <a:lnTo>
                  <a:pt x="8004" y="183"/>
                </a:lnTo>
                <a:lnTo>
                  <a:pt x="8028" y="182"/>
                </a:lnTo>
                <a:lnTo>
                  <a:pt x="8294" y="182"/>
                </a:lnTo>
                <a:lnTo>
                  <a:pt x="8483" y="182"/>
                </a:lnTo>
                <a:lnTo>
                  <a:pt x="8498" y="183"/>
                </a:lnTo>
                <a:lnTo>
                  <a:pt x="8511" y="187"/>
                </a:lnTo>
                <a:lnTo>
                  <a:pt x="8521" y="192"/>
                </a:lnTo>
                <a:lnTo>
                  <a:pt x="8527" y="199"/>
                </a:lnTo>
                <a:lnTo>
                  <a:pt x="8531" y="208"/>
                </a:lnTo>
                <a:lnTo>
                  <a:pt x="8532" y="219"/>
                </a:lnTo>
                <a:lnTo>
                  <a:pt x="8531" y="232"/>
                </a:lnTo>
                <a:lnTo>
                  <a:pt x="8526" y="244"/>
                </a:lnTo>
                <a:close/>
                <a:moveTo>
                  <a:pt x="8824" y="249"/>
                </a:moveTo>
                <a:lnTo>
                  <a:pt x="8621" y="86"/>
                </a:lnTo>
                <a:lnTo>
                  <a:pt x="8599" y="70"/>
                </a:lnTo>
                <a:lnTo>
                  <a:pt x="8575" y="55"/>
                </a:lnTo>
                <a:lnTo>
                  <a:pt x="8550" y="41"/>
                </a:lnTo>
                <a:lnTo>
                  <a:pt x="8523" y="31"/>
                </a:lnTo>
                <a:lnTo>
                  <a:pt x="8496" y="22"/>
                </a:lnTo>
                <a:lnTo>
                  <a:pt x="8468" y="16"/>
                </a:lnTo>
                <a:lnTo>
                  <a:pt x="8438" y="12"/>
                </a:lnTo>
                <a:lnTo>
                  <a:pt x="8408" y="11"/>
                </a:lnTo>
                <a:lnTo>
                  <a:pt x="8124" y="11"/>
                </a:lnTo>
                <a:lnTo>
                  <a:pt x="8080" y="13"/>
                </a:lnTo>
                <a:lnTo>
                  <a:pt x="8059" y="15"/>
                </a:lnTo>
                <a:lnTo>
                  <a:pt x="8041" y="19"/>
                </a:lnTo>
                <a:lnTo>
                  <a:pt x="8023" y="23"/>
                </a:lnTo>
                <a:lnTo>
                  <a:pt x="8006" y="29"/>
                </a:lnTo>
                <a:lnTo>
                  <a:pt x="7971" y="46"/>
                </a:lnTo>
                <a:lnTo>
                  <a:pt x="7671" y="214"/>
                </a:lnTo>
                <a:lnTo>
                  <a:pt x="7628" y="241"/>
                </a:lnTo>
                <a:lnTo>
                  <a:pt x="7589" y="268"/>
                </a:lnTo>
                <a:lnTo>
                  <a:pt x="7555" y="295"/>
                </a:lnTo>
                <a:lnTo>
                  <a:pt x="7526" y="325"/>
                </a:lnTo>
                <a:lnTo>
                  <a:pt x="7499" y="356"/>
                </a:lnTo>
                <a:lnTo>
                  <a:pt x="7475" y="390"/>
                </a:lnTo>
                <a:lnTo>
                  <a:pt x="7464" y="409"/>
                </a:lnTo>
                <a:lnTo>
                  <a:pt x="7454" y="429"/>
                </a:lnTo>
                <a:lnTo>
                  <a:pt x="7434" y="470"/>
                </a:lnTo>
                <a:lnTo>
                  <a:pt x="7257" y="865"/>
                </a:lnTo>
                <a:lnTo>
                  <a:pt x="7175" y="1048"/>
                </a:lnTo>
                <a:lnTo>
                  <a:pt x="7449" y="1048"/>
                </a:lnTo>
                <a:lnTo>
                  <a:pt x="7473" y="1047"/>
                </a:lnTo>
                <a:lnTo>
                  <a:pt x="7495" y="1042"/>
                </a:lnTo>
                <a:lnTo>
                  <a:pt x="7515" y="1036"/>
                </a:lnTo>
                <a:lnTo>
                  <a:pt x="7535" y="1026"/>
                </a:lnTo>
                <a:lnTo>
                  <a:pt x="7551" y="1014"/>
                </a:lnTo>
                <a:lnTo>
                  <a:pt x="7565" y="999"/>
                </a:lnTo>
                <a:lnTo>
                  <a:pt x="7578" y="982"/>
                </a:lnTo>
                <a:lnTo>
                  <a:pt x="7588" y="963"/>
                </a:lnTo>
                <a:lnTo>
                  <a:pt x="7734" y="642"/>
                </a:lnTo>
                <a:lnTo>
                  <a:pt x="7894" y="642"/>
                </a:lnTo>
                <a:lnTo>
                  <a:pt x="7920" y="643"/>
                </a:lnTo>
                <a:lnTo>
                  <a:pt x="7942" y="647"/>
                </a:lnTo>
                <a:lnTo>
                  <a:pt x="7960" y="653"/>
                </a:lnTo>
                <a:lnTo>
                  <a:pt x="7976" y="662"/>
                </a:lnTo>
                <a:lnTo>
                  <a:pt x="7991" y="673"/>
                </a:lnTo>
                <a:lnTo>
                  <a:pt x="8003" y="687"/>
                </a:lnTo>
                <a:lnTo>
                  <a:pt x="8015" y="703"/>
                </a:lnTo>
                <a:lnTo>
                  <a:pt x="8026" y="722"/>
                </a:lnTo>
                <a:lnTo>
                  <a:pt x="8160" y="963"/>
                </a:lnTo>
                <a:lnTo>
                  <a:pt x="8174" y="985"/>
                </a:lnTo>
                <a:lnTo>
                  <a:pt x="8187" y="1003"/>
                </a:lnTo>
                <a:lnTo>
                  <a:pt x="8202" y="1018"/>
                </a:lnTo>
                <a:lnTo>
                  <a:pt x="8217" y="1030"/>
                </a:lnTo>
                <a:lnTo>
                  <a:pt x="8235" y="1038"/>
                </a:lnTo>
                <a:lnTo>
                  <a:pt x="8257" y="1044"/>
                </a:lnTo>
                <a:lnTo>
                  <a:pt x="8268" y="1046"/>
                </a:lnTo>
                <a:lnTo>
                  <a:pt x="8281" y="1047"/>
                </a:lnTo>
                <a:lnTo>
                  <a:pt x="8309" y="1048"/>
                </a:lnTo>
                <a:lnTo>
                  <a:pt x="8621" y="1048"/>
                </a:lnTo>
                <a:lnTo>
                  <a:pt x="8569" y="957"/>
                </a:lnTo>
                <a:lnTo>
                  <a:pt x="8448" y="741"/>
                </a:lnTo>
                <a:lnTo>
                  <a:pt x="8435" y="723"/>
                </a:lnTo>
                <a:lnTo>
                  <a:pt x="8420" y="708"/>
                </a:lnTo>
                <a:lnTo>
                  <a:pt x="8399" y="697"/>
                </a:lnTo>
                <a:lnTo>
                  <a:pt x="8370" y="689"/>
                </a:lnTo>
                <a:lnTo>
                  <a:pt x="8235" y="665"/>
                </a:lnTo>
                <a:lnTo>
                  <a:pt x="8238" y="642"/>
                </a:lnTo>
                <a:lnTo>
                  <a:pt x="8492" y="642"/>
                </a:lnTo>
                <a:lnTo>
                  <a:pt x="8552" y="640"/>
                </a:lnTo>
                <a:lnTo>
                  <a:pt x="8603" y="635"/>
                </a:lnTo>
                <a:lnTo>
                  <a:pt x="8627" y="631"/>
                </a:lnTo>
                <a:lnTo>
                  <a:pt x="8647" y="626"/>
                </a:lnTo>
                <a:lnTo>
                  <a:pt x="8684" y="613"/>
                </a:lnTo>
                <a:lnTo>
                  <a:pt x="8715" y="597"/>
                </a:lnTo>
                <a:lnTo>
                  <a:pt x="8740" y="577"/>
                </a:lnTo>
                <a:lnTo>
                  <a:pt x="8760" y="553"/>
                </a:lnTo>
                <a:lnTo>
                  <a:pt x="8776" y="526"/>
                </a:lnTo>
                <a:lnTo>
                  <a:pt x="8844" y="372"/>
                </a:lnTo>
                <a:lnTo>
                  <a:pt x="8852" y="352"/>
                </a:lnTo>
                <a:lnTo>
                  <a:pt x="8858" y="334"/>
                </a:lnTo>
                <a:lnTo>
                  <a:pt x="8861" y="317"/>
                </a:lnTo>
                <a:lnTo>
                  <a:pt x="8860" y="301"/>
                </a:lnTo>
                <a:lnTo>
                  <a:pt x="8856" y="287"/>
                </a:lnTo>
                <a:lnTo>
                  <a:pt x="8849" y="274"/>
                </a:lnTo>
                <a:lnTo>
                  <a:pt x="8838" y="262"/>
                </a:lnTo>
                <a:lnTo>
                  <a:pt x="8824" y="249"/>
                </a:lnTo>
                <a:close/>
                <a:moveTo>
                  <a:pt x="5520" y="547"/>
                </a:moveTo>
                <a:lnTo>
                  <a:pt x="5639" y="283"/>
                </a:lnTo>
                <a:lnTo>
                  <a:pt x="5651" y="257"/>
                </a:lnTo>
                <a:lnTo>
                  <a:pt x="5664" y="236"/>
                </a:lnTo>
                <a:lnTo>
                  <a:pt x="5679" y="218"/>
                </a:lnTo>
                <a:lnTo>
                  <a:pt x="5695" y="204"/>
                </a:lnTo>
                <a:lnTo>
                  <a:pt x="5714" y="194"/>
                </a:lnTo>
                <a:lnTo>
                  <a:pt x="5735" y="187"/>
                </a:lnTo>
                <a:lnTo>
                  <a:pt x="5760" y="183"/>
                </a:lnTo>
                <a:lnTo>
                  <a:pt x="5791" y="182"/>
                </a:lnTo>
                <a:lnTo>
                  <a:pt x="6051" y="182"/>
                </a:lnTo>
                <a:lnTo>
                  <a:pt x="6240" y="182"/>
                </a:lnTo>
                <a:lnTo>
                  <a:pt x="6255" y="183"/>
                </a:lnTo>
                <a:lnTo>
                  <a:pt x="6268" y="187"/>
                </a:lnTo>
                <a:lnTo>
                  <a:pt x="6278" y="192"/>
                </a:lnTo>
                <a:lnTo>
                  <a:pt x="6284" y="199"/>
                </a:lnTo>
                <a:lnTo>
                  <a:pt x="6288" y="208"/>
                </a:lnTo>
                <a:lnTo>
                  <a:pt x="6289" y="219"/>
                </a:lnTo>
                <a:lnTo>
                  <a:pt x="6288" y="232"/>
                </a:lnTo>
                <a:lnTo>
                  <a:pt x="6283" y="244"/>
                </a:lnTo>
                <a:lnTo>
                  <a:pt x="6147" y="547"/>
                </a:lnTo>
                <a:lnTo>
                  <a:pt x="5520" y="547"/>
                </a:lnTo>
                <a:close/>
                <a:moveTo>
                  <a:pt x="6580" y="249"/>
                </a:moveTo>
                <a:lnTo>
                  <a:pt x="6365" y="76"/>
                </a:lnTo>
                <a:lnTo>
                  <a:pt x="6344" y="61"/>
                </a:lnTo>
                <a:lnTo>
                  <a:pt x="6322" y="48"/>
                </a:lnTo>
                <a:lnTo>
                  <a:pt x="6298" y="36"/>
                </a:lnTo>
                <a:lnTo>
                  <a:pt x="6274" y="27"/>
                </a:lnTo>
                <a:lnTo>
                  <a:pt x="6249" y="20"/>
                </a:lnTo>
                <a:lnTo>
                  <a:pt x="6222" y="15"/>
                </a:lnTo>
                <a:lnTo>
                  <a:pt x="6196" y="12"/>
                </a:lnTo>
                <a:lnTo>
                  <a:pt x="6170" y="11"/>
                </a:lnTo>
                <a:lnTo>
                  <a:pt x="5868" y="11"/>
                </a:lnTo>
                <a:lnTo>
                  <a:pt x="5823" y="13"/>
                </a:lnTo>
                <a:lnTo>
                  <a:pt x="5803" y="15"/>
                </a:lnTo>
                <a:lnTo>
                  <a:pt x="5785" y="18"/>
                </a:lnTo>
                <a:lnTo>
                  <a:pt x="5768" y="23"/>
                </a:lnTo>
                <a:lnTo>
                  <a:pt x="5750" y="29"/>
                </a:lnTo>
                <a:lnTo>
                  <a:pt x="5715" y="46"/>
                </a:lnTo>
                <a:lnTo>
                  <a:pt x="5401" y="223"/>
                </a:lnTo>
                <a:lnTo>
                  <a:pt x="5363" y="246"/>
                </a:lnTo>
                <a:lnTo>
                  <a:pt x="5328" y="271"/>
                </a:lnTo>
                <a:lnTo>
                  <a:pt x="5296" y="297"/>
                </a:lnTo>
                <a:lnTo>
                  <a:pt x="5268" y="327"/>
                </a:lnTo>
                <a:lnTo>
                  <a:pt x="5243" y="357"/>
                </a:lnTo>
                <a:lnTo>
                  <a:pt x="5231" y="373"/>
                </a:lnTo>
                <a:lnTo>
                  <a:pt x="5220" y="390"/>
                </a:lnTo>
                <a:lnTo>
                  <a:pt x="5199" y="426"/>
                </a:lnTo>
                <a:lnTo>
                  <a:pt x="5181" y="463"/>
                </a:lnTo>
                <a:lnTo>
                  <a:pt x="4918" y="1048"/>
                </a:lnTo>
                <a:lnTo>
                  <a:pt x="5192" y="1048"/>
                </a:lnTo>
                <a:lnTo>
                  <a:pt x="5217" y="1047"/>
                </a:lnTo>
                <a:lnTo>
                  <a:pt x="5239" y="1042"/>
                </a:lnTo>
                <a:lnTo>
                  <a:pt x="5259" y="1036"/>
                </a:lnTo>
                <a:lnTo>
                  <a:pt x="5278" y="1026"/>
                </a:lnTo>
                <a:lnTo>
                  <a:pt x="5294" y="1014"/>
                </a:lnTo>
                <a:lnTo>
                  <a:pt x="5309" y="999"/>
                </a:lnTo>
                <a:lnTo>
                  <a:pt x="5322" y="982"/>
                </a:lnTo>
                <a:lnTo>
                  <a:pt x="5332" y="963"/>
                </a:lnTo>
                <a:lnTo>
                  <a:pt x="5467" y="664"/>
                </a:lnTo>
                <a:lnTo>
                  <a:pt x="6094" y="664"/>
                </a:lnTo>
                <a:lnTo>
                  <a:pt x="5974" y="931"/>
                </a:lnTo>
                <a:lnTo>
                  <a:pt x="5967" y="954"/>
                </a:lnTo>
                <a:lnTo>
                  <a:pt x="5965" y="964"/>
                </a:lnTo>
                <a:lnTo>
                  <a:pt x="5964" y="975"/>
                </a:lnTo>
                <a:lnTo>
                  <a:pt x="5967" y="994"/>
                </a:lnTo>
                <a:lnTo>
                  <a:pt x="5974" y="1013"/>
                </a:lnTo>
                <a:lnTo>
                  <a:pt x="5986" y="1027"/>
                </a:lnTo>
                <a:lnTo>
                  <a:pt x="5994" y="1033"/>
                </a:lnTo>
                <a:lnTo>
                  <a:pt x="6003" y="1038"/>
                </a:lnTo>
                <a:lnTo>
                  <a:pt x="6024" y="1045"/>
                </a:lnTo>
                <a:lnTo>
                  <a:pt x="6036" y="1047"/>
                </a:lnTo>
                <a:lnTo>
                  <a:pt x="6050" y="1048"/>
                </a:lnTo>
                <a:lnTo>
                  <a:pt x="6295" y="1048"/>
                </a:lnTo>
                <a:lnTo>
                  <a:pt x="6601" y="372"/>
                </a:lnTo>
                <a:lnTo>
                  <a:pt x="6609" y="352"/>
                </a:lnTo>
                <a:lnTo>
                  <a:pt x="6615" y="334"/>
                </a:lnTo>
                <a:lnTo>
                  <a:pt x="6618" y="317"/>
                </a:lnTo>
                <a:lnTo>
                  <a:pt x="6617" y="301"/>
                </a:lnTo>
                <a:lnTo>
                  <a:pt x="6613" y="287"/>
                </a:lnTo>
                <a:lnTo>
                  <a:pt x="6606" y="274"/>
                </a:lnTo>
                <a:lnTo>
                  <a:pt x="6594" y="262"/>
                </a:lnTo>
                <a:lnTo>
                  <a:pt x="6580" y="249"/>
                </a:lnTo>
                <a:close/>
                <a:moveTo>
                  <a:pt x="3623" y="11"/>
                </a:moveTo>
                <a:lnTo>
                  <a:pt x="3497" y="11"/>
                </a:lnTo>
                <a:lnTo>
                  <a:pt x="3473" y="13"/>
                </a:lnTo>
                <a:lnTo>
                  <a:pt x="3450" y="17"/>
                </a:lnTo>
                <a:lnTo>
                  <a:pt x="3430" y="24"/>
                </a:lnTo>
                <a:lnTo>
                  <a:pt x="3411" y="33"/>
                </a:lnTo>
                <a:lnTo>
                  <a:pt x="3395" y="45"/>
                </a:lnTo>
                <a:lnTo>
                  <a:pt x="3381" y="60"/>
                </a:lnTo>
                <a:lnTo>
                  <a:pt x="3368" y="77"/>
                </a:lnTo>
                <a:lnTo>
                  <a:pt x="3357" y="97"/>
                </a:lnTo>
                <a:lnTo>
                  <a:pt x="3067" y="744"/>
                </a:lnTo>
                <a:lnTo>
                  <a:pt x="3062" y="726"/>
                </a:lnTo>
                <a:lnTo>
                  <a:pt x="3055" y="708"/>
                </a:lnTo>
                <a:lnTo>
                  <a:pt x="3046" y="691"/>
                </a:lnTo>
                <a:lnTo>
                  <a:pt x="3037" y="676"/>
                </a:lnTo>
                <a:lnTo>
                  <a:pt x="2602" y="40"/>
                </a:lnTo>
                <a:lnTo>
                  <a:pt x="2593" y="29"/>
                </a:lnTo>
                <a:lnTo>
                  <a:pt x="2582" y="21"/>
                </a:lnTo>
                <a:lnTo>
                  <a:pt x="2571" y="15"/>
                </a:lnTo>
                <a:lnTo>
                  <a:pt x="2559" y="12"/>
                </a:lnTo>
                <a:lnTo>
                  <a:pt x="2546" y="11"/>
                </a:lnTo>
                <a:lnTo>
                  <a:pt x="2532" y="13"/>
                </a:lnTo>
                <a:lnTo>
                  <a:pt x="2518" y="17"/>
                </a:lnTo>
                <a:lnTo>
                  <a:pt x="2504" y="24"/>
                </a:lnTo>
                <a:lnTo>
                  <a:pt x="2426" y="68"/>
                </a:lnTo>
                <a:lnTo>
                  <a:pt x="2409" y="78"/>
                </a:lnTo>
                <a:lnTo>
                  <a:pt x="2392" y="89"/>
                </a:lnTo>
                <a:lnTo>
                  <a:pt x="2377" y="100"/>
                </a:lnTo>
                <a:lnTo>
                  <a:pt x="2362" y="111"/>
                </a:lnTo>
                <a:lnTo>
                  <a:pt x="2334" y="136"/>
                </a:lnTo>
                <a:lnTo>
                  <a:pt x="2322" y="148"/>
                </a:lnTo>
                <a:lnTo>
                  <a:pt x="2310" y="162"/>
                </a:lnTo>
                <a:lnTo>
                  <a:pt x="2287" y="190"/>
                </a:lnTo>
                <a:lnTo>
                  <a:pt x="2267" y="220"/>
                </a:lnTo>
                <a:lnTo>
                  <a:pt x="2248" y="255"/>
                </a:lnTo>
                <a:lnTo>
                  <a:pt x="2230" y="291"/>
                </a:lnTo>
                <a:lnTo>
                  <a:pt x="2015" y="775"/>
                </a:lnTo>
                <a:lnTo>
                  <a:pt x="1894" y="1048"/>
                </a:lnTo>
                <a:lnTo>
                  <a:pt x="2019" y="1048"/>
                </a:lnTo>
                <a:lnTo>
                  <a:pt x="2043" y="1047"/>
                </a:lnTo>
                <a:lnTo>
                  <a:pt x="2065" y="1043"/>
                </a:lnTo>
                <a:lnTo>
                  <a:pt x="2086" y="1036"/>
                </a:lnTo>
                <a:lnTo>
                  <a:pt x="2105" y="1026"/>
                </a:lnTo>
                <a:lnTo>
                  <a:pt x="2121" y="1014"/>
                </a:lnTo>
                <a:lnTo>
                  <a:pt x="2128" y="1007"/>
                </a:lnTo>
                <a:lnTo>
                  <a:pt x="2135" y="999"/>
                </a:lnTo>
                <a:lnTo>
                  <a:pt x="2148" y="982"/>
                </a:lnTo>
                <a:lnTo>
                  <a:pt x="2158" y="962"/>
                </a:lnTo>
                <a:lnTo>
                  <a:pt x="2415" y="390"/>
                </a:lnTo>
                <a:lnTo>
                  <a:pt x="2417" y="404"/>
                </a:lnTo>
                <a:lnTo>
                  <a:pt x="2422" y="416"/>
                </a:lnTo>
                <a:lnTo>
                  <a:pt x="2428" y="428"/>
                </a:lnTo>
                <a:lnTo>
                  <a:pt x="2434" y="438"/>
                </a:lnTo>
                <a:lnTo>
                  <a:pt x="2806" y="968"/>
                </a:lnTo>
                <a:lnTo>
                  <a:pt x="2821" y="986"/>
                </a:lnTo>
                <a:lnTo>
                  <a:pt x="2835" y="1001"/>
                </a:lnTo>
                <a:lnTo>
                  <a:pt x="2850" y="1016"/>
                </a:lnTo>
                <a:lnTo>
                  <a:pt x="2866" y="1027"/>
                </a:lnTo>
                <a:lnTo>
                  <a:pt x="2883" y="1036"/>
                </a:lnTo>
                <a:lnTo>
                  <a:pt x="2893" y="1040"/>
                </a:lnTo>
                <a:lnTo>
                  <a:pt x="2902" y="1043"/>
                </a:lnTo>
                <a:lnTo>
                  <a:pt x="2925" y="1047"/>
                </a:lnTo>
                <a:lnTo>
                  <a:pt x="2948" y="1048"/>
                </a:lnTo>
                <a:lnTo>
                  <a:pt x="3154" y="1048"/>
                </a:lnTo>
                <a:lnTo>
                  <a:pt x="3389" y="529"/>
                </a:lnTo>
                <a:lnTo>
                  <a:pt x="3623" y="11"/>
                </a:lnTo>
                <a:close/>
                <a:moveTo>
                  <a:pt x="5147" y="11"/>
                </a:moveTo>
                <a:lnTo>
                  <a:pt x="5021" y="11"/>
                </a:lnTo>
                <a:lnTo>
                  <a:pt x="4997" y="13"/>
                </a:lnTo>
                <a:lnTo>
                  <a:pt x="4975" y="17"/>
                </a:lnTo>
                <a:lnTo>
                  <a:pt x="4954" y="24"/>
                </a:lnTo>
                <a:lnTo>
                  <a:pt x="4936" y="33"/>
                </a:lnTo>
                <a:lnTo>
                  <a:pt x="4919" y="45"/>
                </a:lnTo>
                <a:lnTo>
                  <a:pt x="4904" y="60"/>
                </a:lnTo>
                <a:lnTo>
                  <a:pt x="4892" y="77"/>
                </a:lnTo>
                <a:lnTo>
                  <a:pt x="4882" y="97"/>
                </a:lnTo>
                <a:lnTo>
                  <a:pt x="4591" y="744"/>
                </a:lnTo>
                <a:lnTo>
                  <a:pt x="4587" y="726"/>
                </a:lnTo>
                <a:lnTo>
                  <a:pt x="4579" y="708"/>
                </a:lnTo>
                <a:lnTo>
                  <a:pt x="4571" y="691"/>
                </a:lnTo>
                <a:lnTo>
                  <a:pt x="4560" y="676"/>
                </a:lnTo>
                <a:lnTo>
                  <a:pt x="4126" y="40"/>
                </a:lnTo>
                <a:lnTo>
                  <a:pt x="4117" y="29"/>
                </a:lnTo>
                <a:lnTo>
                  <a:pt x="4107" y="21"/>
                </a:lnTo>
                <a:lnTo>
                  <a:pt x="4095" y="15"/>
                </a:lnTo>
                <a:lnTo>
                  <a:pt x="4082" y="12"/>
                </a:lnTo>
                <a:lnTo>
                  <a:pt x="4069" y="11"/>
                </a:lnTo>
                <a:lnTo>
                  <a:pt x="4056" y="13"/>
                </a:lnTo>
                <a:lnTo>
                  <a:pt x="4042" y="17"/>
                </a:lnTo>
                <a:lnTo>
                  <a:pt x="4029" y="24"/>
                </a:lnTo>
                <a:lnTo>
                  <a:pt x="3950" y="68"/>
                </a:lnTo>
                <a:lnTo>
                  <a:pt x="3933" y="78"/>
                </a:lnTo>
                <a:lnTo>
                  <a:pt x="3916" y="89"/>
                </a:lnTo>
                <a:lnTo>
                  <a:pt x="3900" y="100"/>
                </a:lnTo>
                <a:lnTo>
                  <a:pt x="3886" y="111"/>
                </a:lnTo>
                <a:lnTo>
                  <a:pt x="3859" y="136"/>
                </a:lnTo>
                <a:lnTo>
                  <a:pt x="3846" y="148"/>
                </a:lnTo>
                <a:lnTo>
                  <a:pt x="3834" y="162"/>
                </a:lnTo>
                <a:lnTo>
                  <a:pt x="3811" y="190"/>
                </a:lnTo>
                <a:lnTo>
                  <a:pt x="3791" y="220"/>
                </a:lnTo>
                <a:lnTo>
                  <a:pt x="3772" y="255"/>
                </a:lnTo>
                <a:lnTo>
                  <a:pt x="3755" y="291"/>
                </a:lnTo>
                <a:lnTo>
                  <a:pt x="3538" y="775"/>
                </a:lnTo>
                <a:lnTo>
                  <a:pt x="3418" y="1048"/>
                </a:lnTo>
                <a:lnTo>
                  <a:pt x="3542" y="1048"/>
                </a:lnTo>
                <a:lnTo>
                  <a:pt x="3567" y="1047"/>
                </a:lnTo>
                <a:lnTo>
                  <a:pt x="3590" y="1043"/>
                </a:lnTo>
                <a:lnTo>
                  <a:pt x="3610" y="1036"/>
                </a:lnTo>
                <a:lnTo>
                  <a:pt x="3628" y="1026"/>
                </a:lnTo>
                <a:lnTo>
                  <a:pt x="3646" y="1014"/>
                </a:lnTo>
                <a:lnTo>
                  <a:pt x="3653" y="1007"/>
                </a:lnTo>
                <a:lnTo>
                  <a:pt x="3660" y="999"/>
                </a:lnTo>
                <a:lnTo>
                  <a:pt x="3672" y="982"/>
                </a:lnTo>
                <a:lnTo>
                  <a:pt x="3683" y="962"/>
                </a:lnTo>
                <a:lnTo>
                  <a:pt x="3939" y="390"/>
                </a:lnTo>
                <a:lnTo>
                  <a:pt x="3942" y="404"/>
                </a:lnTo>
                <a:lnTo>
                  <a:pt x="3946" y="416"/>
                </a:lnTo>
                <a:lnTo>
                  <a:pt x="3958" y="438"/>
                </a:lnTo>
                <a:lnTo>
                  <a:pt x="4331" y="968"/>
                </a:lnTo>
                <a:lnTo>
                  <a:pt x="4345" y="986"/>
                </a:lnTo>
                <a:lnTo>
                  <a:pt x="4359" y="1001"/>
                </a:lnTo>
                <a:lnTo>
                  <a:pt x="4373" y="1016"/>
                </a:lnTo>
                <a:lnTo>
                  <a:pt x="4390" y="1027"/>
                </a:lnTo>
                <a:lnTo>
                  <a:pt x="4408" y="1036"/>
                </a:lnTo>
                <a:lnTo>
                  <a:pt x="4417" y="1040"/>
                </a:lnTo>
                <a:lnTo>
                  <a:pt x="4427" y="1043"/>
                </a:lnTo>
                <a:lnTo>
                  <a:pt x="4448" y="1047"/>
                </a:lnTo>
                <a:lnTo>
                  <a:pt x="4472" y="1048"/>
                </a:lnTo>
                <a:lnTo>
                  <a:pt x="4679" y="1048"/>
                </a:lnTo>
                <a:lnTo>
                  <a:pt x="4912" y="529"/>
                </a:lnTo>
                <a:lnTo>
                  <a:pt x="5147" y="11"/>
                </a:lnTo>
                <a:close/>
                <a:moveTo>
                  <a:pt x="949" y="11"/>
                </a:moveTo>
                <a:lnTo>
                  <a:pt x="905" y="13"/>
                </a:lnTo>
                <a:lnTo>
                  <a:pt x="885" y="15"/>
                </a:lnTo>
                <a:lnTo>
                  <a:pt x="866" y="18"/>
                </a:lnTo>
                <a:lnTo>
                  <a:pt x="849" y="23"/>
                </a:lnTo>
                <a:lnTo>
                  <a:pt x="832" y="29"/>
                </a:lnTo>
                <a:lnTo>
                  <a:pt x="797" y="46"/>
                </a:lnTo>
                <a:lnTo>
                  <a:pt x="478" y="225"/>
                </a:lnTo>
                <a:lnTo>
                  <a:pt x="442" y="247"/>
                </a:lnTo>
                <a:lnTo>
                  <a:pt x="408" y="271"/>
                </a:lnTo>
                <a:lnTo>
                  <a:pt x="393" y="284"/>
                </a:lnTo>
                <a:lnTo>
                  <a:pt x="378" y="297"/>
                </a:lnTo>
                <a:lnTo>
                  <a:pt x="350" y="327"/>
                </a:lnTo>
                <a:lnTo>
                  <a:pt x="325" y="357"/>
                </a:lnTo>
                <a:lnTo>
                  <a:pt x="302" y="388"/>
                </a:lnTo>
                <a:lnTo>
                  <a:pt x="282" y="423"/>
                </a:lnTo>
                <a:lnTo>
                  <a:pt x="264" y="458"/>
                </a:lnTo>
                <a:lnTo>
                  <a:pt x="85" y="859"/>
                </a:lnTo>
                <a:lnTo>
                  <a:pt x="0" y="1048"/>
                </a:lnTo>
                <a:lnTo>
                  <a:pt x="274" y="1048"/>
                </a:lnTo>
                <a:lnTo>
                  <a:pt x="298" y="1047"/>
                </a:lnTo>
                <a:lnTo>
                  <a:pt x="320" y="1043"/>
                </a:lnTo>
                <a:lnTo>
                  <a:pt x="341" y="1036"/>
                </a:lnTo>
                <a:lnTo>
                  <a:pt x="360" y="1026"/>
                </a:lnTo>
                <a:lnTo>
                  <a:pt x="376" y="1014"/>
                </a:lnTo>
                <a:lnTo>
                  <a:pt x="390" y="999"/>
                </a:lnTo>
                <a:lnTo>
                  <a:pt x="403" y="982"/>
                </a:lnTo>
                <a:lnTo>
                  <a:pt x="413" y="963"/>
                </a:lnTo>
                <a:lnTo>
                  <a:pt x="549" y="664"/>
                </a:lnTo>
                <a:lnTo>
                  <a:pt x="994" y="664"/>
                </a:lnTo>
                <a:lnTo>
                  <a:pt x="1015" y="663"/>
                </a:lnTo>
                <a:lnTo>
                  <a:pt x="1033" y="661"/>
                </a:lnTo>
                <a:lnTo>
                  <a:pt x="1049" y="657"/>
                </a:lnTo>
                <a:lnTo>
                  <a:pt x="1063" y="651"/>
                </a:lnTo>
                <a:lnTo>
                  <a:pt x="1074" y="642"/>
                </a:lnTo>
                <a:lnTo>
                  <a:pt x="1084" y="631"/>
                </a:lnTo>
                <a:lnTo>
                  <a:pt x="1093" y="617"/>
                </a:lnTo>
                <a:lnTo>
                  <a:pt x="1102" y="600"/>
                </a:lnTo>
                <a:lnTo>
                  <a:pt x="1125" y="547"/>
                </a:lnTo>
                <a:lnTo>
                  <a:pt x="588" y="547"/>
                </a:lnTo>
                <a:lnTo>
                  <a:pt x="710" y="277"/>
                </a:lnTo>
                <a:lnTo>
                  <a:pt x="722" y="254"/>
                </a:lnTo>
                <a:lnTo>
                  <a:pt x="735" y="234"/>
                </a:lnTo>
                <a:lnTo>
                  <a:pt x="749" y="217"/>
                </a:lnTo>
                <a:lnTo>
                  <a:pt x="765" y="204"/>
                </a:lnTo>
                <a:lnTo>
                  <a:pt x="783" y="194"/>
                </a:lnTo>
                <a:lnTo>
                  <a:pt x="805" y="187"/>
                </a:lnTo>
                <a:lnTo>
                  <a:pt x="830" y="183"/>
                </a:lnTo>
                <a:lnTo>
                  <a:pt x="858" y="182"/>
                </a:lnTo>
                <a:lnTo>
                  <a:pt x="1162" y="182"/>
                </a:lnTo>
                <a:lnTo>
                  <a:pt x="1436" y="182"/>
                </a:lnTo>
                <a:lnTo>
                  <a:pt x="1460" y="181"/>
                </a:lnTo>
                <a:lnTo>
                  <a:pt x="1482" y="176"/>
                </a:lnTo>
                <a:lnTo>
                  <a:pt x="1502" y="170"/>
                </a:lnTo>
                <a:lnTo>
                  <a:pt x="1520" y="160"/>
                </a:lnTo>
                <a:lnTo>
                  <a:pt x="1538" y="148"/>
                </a:lnTo>
                <a:lnTo>
                  <a:pt x="1545" y="141"/>
                </a:lnTo>
                <a:lnTo>
                  <a:pt x="1552" y="133"/>
                </a:lnTo>
                <a:lnTo>
                  <a:pt x="1565" y="116"/>
                </a:lnTo>
                <a:lnTo>
                  <a:pt x="1575" y="96"/>
                </a:lnTo>
                <a:lnTo>
                  <a:pt x="1613" y="11"/>
                </a:lnTo>
                <a:lnTo>
                  <a:pt x="949" y="11"/>
                </a:lnTo>
                <a:close/>
                <a:moveTo>
                  <a:pt x="6548" y="1037"/>
                </a:moveTo>
                <a:lnTo>
                  <a:pt x="6821" y="1037"/>
                </a:lnTo>
                <a:lnTo>
                  <a:pt x="6846" y="1036"/>
                </a:lnTo>
                <a:lnTo>
                  <a:pt x="6868" y="1032"/>
                </a:lnTo>
                <a:lnTo>
                  <a:pt x="6889" y="1025"/>
                </a:lnTo>
                <a:lnTo>
                  <a:pt x="6907" y="1015"/>
                </a:lnTo>
                <a:lnTo>
                  <a:pt x="6924" y="1002"/>
                </a:lnTo>
                <a:lnTo>
                  <a:pt x="6931" y="995"/>
                </a:lnTo>
                <a:lnTo>
                  <a:pt x="6938" y="988"/>
                </a:lnTo>
                <a:lnTo>
                  <a:pt x="6950" y="971"/>
                </a:lnTo>
                <a:lnTo>
                  <a:pt x="6961" y="952"/>
                </a:lnTo>
                <a:lnTo>
                  <a:pt x="7176" y="475"/>
                </a:lnTo>
                <a:lnTo>
                  <a:pt x="7390" y="0"/>
                </a:lnTo>
                <a:lnTo>
                  <a:pt x="7116" y="0"/>
                </a:lnTo>
                <a:lnTo>
                  <a:pt x="7092" y="1"/>
                </a:lnTo>
                <a:lnTo>
                  <a:pt x="7070" y="5"/>
                </a:lnTo>
                <a:lnTo>
                  <a:pt x="7049" y="12"/>
                </a:lnTo>
                <a:lnTo>
                  <a:pt x="7030" y="22"/>
                </a:lnTo>
                <a:lnTo>
                  <a:pt x="7014" y="34"/>
                </a:lnTo>
                <a:lnTo>
                  <a:pt x="7007" y="40"/>
                </a:lnTo>
                <a:lnTo>
                  <a:pt x="7000" y="49"/>
                </a:lnTo>
                <a:lnTo>
                  <a:pt x="6987" y="66"/>
                </a:lnTo>
                <a:lnTo>
                  <a:pt x="6977" y="85"/>
                </a:lnTo>
                <a:lnTo>
                  <a:pt x="6762" y="560"/>
                </a:lnTo>
                <a:lnTo>
                  <a:pt x="6548" y="1037"/>
                </a:lnTo>
                <a:close/>
                <a:moveTo>
                  <a:pt x="1296" y="1037"/>
                </a:moveTo>
                <a:lnTo>
                  <a:pt x="1570" y="1037"/>
                </a:lnTo>
                <a:lnTo>
                  <a:pt x="1594" y="1036"/>
                </a:lnTo>
                <a:lnTo>
                  <a:pt x="1618" y="1032"/>
                </a:lnTo>
                <a:lnTo>
                  <a:pt x="1638" y="1025"/>
                </a:lnTo>
                <a:lnTo>
                  <a:pt x="1656" y="1015"/>
                </a:lnTo>
                <a:lnTo>
                  <a:pt x="1672" y="1002"/>
                </a:lnTo>
                <a:lnTo>
                  <a:pt x="1680" y="995"/>
                </a:lnTo>
                <a:lnTo>
                  <a:pt x="1687" y="988"/>
                </a:lnTo>
                <a:lnTo>
                  <a:pt x="1699" y="971"/>
                </a:lnTo>
                <a:lnTo>
                  <a:pt x="1710" y="952"/>
                </a:lnTo>
                <a:lnTo>
                  <a:pt x="1924" y="475"/>
                </a:lnTo>
                <a:lnTo>
                  <a:pt x="2139" y="0"/>
                </a:lnTo>
                <a:lnTo>
                  <a:pt x="1865" y="0"/>
                </a:lnTo>
                <a:lnTo>
                  <a:pt x="1841" y="1"/>
                </a:lnTo>
                <a:lnTo>
                  <a:pt x="1819" y="5"/>
                </a:lnTo>
                <a:lnTo>
                  <a:pt x="1797" y="12"/>
                </a:lnTo>
                <a:lnTo>
                  <a:pt x="1779" y="22"/>
                </a:lnTo>
                <a:lnTo>
                  <a:pt x="1763" y="34"/>
                </a:lnTo>
                <a:lnTo>
                  <a:pt x="1755" y="40"/>
                </a:lnTo>
                <a:lnTo>
                  <a:pt x="1748" y="49"/>
                </a:lnTo>
                <a:lnTo>
                  <a:pt x="1736" y="66"/>
                </a:lnTo>
                <a:lnTo>
                  <a:pt x="1726" y="85"/>
                </a:lnTo>
                <a:lnTo>
                  <a:pt x="1510" y="560"/>
                </a:lnTo>
                <a:lnTo>
                  <a:pt x="1296" y="1037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GB" sz="5040"/>
          </a:p>
        </p:txBody>
      </p:sp>
    </p:spTree>
    <p:extLst>
      <p:ext uri="{BB962C8B-B14F-4D97-AF65-F5344CB8AC3E}">
        <p14:creationId xmlns:p14="http://schemas.microsoft.com/office/powerpoint/2010/main" val="1021454012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5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196557"/>
            <a:ext cx="9001124" cy="4032693"/>
          </a:xfrm>
        </p:spPr>
        <p:txBody>
          <a:bodyPr anchor="ctr" anchorCtr="0"/>
          <a:lstStyle>
            <a:lvl1pPr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339697"/>
      </p:ext>
    </p:extLst>
  </p:cSld>
  <p:clrMapOvr>
    <a:masterClrMapping/>
  </p:clrMapOvr>
  <p:transition spd="med">
    <p:fade/>
  </p:transition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4pPr>
              <a:defRPr sz="108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FE65F7-5D79-4D82-9BB3-9D1C49FC62FB}" type="datetime4">
              <a:rPr lang="en-GB" smtClean="0"/>
              <a:t>15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441666"/>
      </p:ext>
    </p:extLst>
  </p:cSld>
  <p:clrMapOvr>
    <a:masterClrMapping/>
  </p:clrMapOvr>
  <p:transition spd="med">
    <p:fade/>
  </p:transition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6311900" y="1052514"/>
            <a:ext cx="5880100" cy="475297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90" y="765176"/>
            <a:ext cx="5256211" cy="719138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Agenda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F1E261-67F6-48B6-A5EA-950886E2AF70}" type="datetime4">
              <a:rPr lang="en-GB" smtClean="0"/>
              <a:t>15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623890" y="1628775"/>
            <a:ext cx="5256211" cy="4464050"/>
          </a:xfrm>
        </p:spPr>
        <p:txBody>
          <a:bodyPr/>
          <a:lstStyle>
            <a:lvl1pPr marL="321478" indent="-321478">
              <a:buFont typeface="+mj-lt"/>
              <a:buAutoNum type="arabicPeriod"/>
              <a:defRPr/>
            </a:lvl1pPr>
            <a:lvl2pPr marL="561515" indent="-240037">
              <a:buFont typeface="Arial" panose="020B0604020202020204" pitchFamily="34" charset="0"/>
              <a:buChar char="•"/>
              <a:defRPr sz="1440"/>
            </a:lvl2pPr>
            <a:lvl3pPr marL="808695" indent="-247181">
              <a:defRPr sz="1440"/>
            </a:lvl3pPr>
            <a:lvl4pPr marL="1047304" indent="-238608">
              <a:defRPr sz="1260"/>
            </a:lvl4pPr>
            <a:lvl5pPr marL="1294483" indent="-247181">
              <a:defRPr/>
            </a:lvl5pPr>
            <a:lvl6pPr marL="1294483" indent="0">
              <a:buNone/>
              <a:defRPr/>
            </a:lvl6pPr>
            <a:lvl7pPr marL="1773128" indent="-240037">
              <a:defRPr/>
            </a:lvl7pPr>
            <a:lvl8pPr marL="2020309" indent="-247181">
              <a:defRPr/>
            </a:lvl8pPr>
            <a:lvl9pPr marL="2258917" indent="-238608"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399884"/>
      </p:ext>
    </p:extLst>
  </p:cSld>
  <p:clrMapOvr>
    <a:masterClrMapping/>
  </p:clrMapOvr>
  <p:transition spd="med">
    <p:fade/>
  </p:transition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bot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1" y="1628775"/>
            <a:ext cx="11568113" cy="4321177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19308" y="3933827"/>
            <a:ext cx="2305050" cy="2303462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260" baseline="0">
                <a:solidFill>
                  <a:schemeClr val="bg1"/>
                </a:solidFill>
              </a:defRPr>
            </a:lvl1pPr>
            <a:lvl2pPr marL="164311" indent="-164311">
              <a:defRPr sz="1260">
                <a:solidFill>
                  <a:schemeClr val="bg1"/>
                </a:solidFill>
              </a:defRPr>
            </a:lvl2pPr>
            <a:lvl3pPr marL="321478" indent="-157167">
              <a:defRPr sz="1080">
                <a:solidFill>
                  <a:schemeClr val="bg1"/>
                </a:solidFill>
              </a:defRPr>
            </a:lvl3pPr>
            <a:lvl4pPr marL="485789" indent="-164311">
              <a:defRPr sz="1080">
                <a:solidFill>
                  <a:schemeClr val="bg1"/>
                </a:solidFill>
              </a:defRPr>
            </a:lvl4pPr>
            <a:lvl5pPr marL="642955" indent="-157167">
              <a:defRPr sz="990">
                <a:solidFill>
                  <a:schemeClr val="bg1"/>
                </a:solidFill>
              </a:defRPr>
            </a:lvl5pPr>
            <a:lvl6pPr marL="808695" indent="-165740">
              <a:defRPr sz="900">
                <a:solidFill>
                  <a:schemeClr val="bg1"/>
                </a:solidFill>
              </a:defRPr>
            </a:lvl6pPr>
            <a:lvl7pPr marL="964433" indent="-155739">
              <a:defRPr sz="900">
                <a:solidFill>
                  <a:schemeClr val="bg1"/>
                </a:solidFill>
              </a:defRPr>
            </a:lvl7pPr>
            <a:lvl8pPr marL="1130173" indent="-165740">
              <a:defRPr sz="900">
                <a:solidFill>
                  <a:schemeClr val="bg1"/>
                </a:solidFill>
              </a:defRPr>
            </a:lvl8pPr>
            <a:lvl9pPr marL="1294483" indent="-164311"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or click to remove the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7D0899D-4181-4190-86DC-29A15A61F99A}" type="datetime4">
              <a:rPr lang="en-GB" smtClean="0"/>
              <a:t>15 October 2018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79945"/>
      </p:ext>
    </p:extLst>
  </p:cSld>
  <p:clrMapOvr>
    <a:masterClrMapping/>
  </p:clrMapOvr>
  <p:transition spd="med">
    <p:fade/>
  </p:transition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[top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1" y="1628775"/>
            <a:ext cx="11568113" cy="432117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976400" y="1340710"/>
            <a:ext cx="2305050" cy="2303462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260" baseline="0">
                <a:solidFill>
                  <a:schemeClr val="bg1"/>
                </a:solidFill>
              </a:defRPr>
            </a:lvl1pPr>
            <a:lvl2pPr marL="164311" indent="-164311">
              <a:defRPr sz="1260">
                <a:solidFill>
                  <a:schemeClr val="bg1"/>
                </a:solidFill>
              </a:defRPr>
            </a:lvl2pPr>
            <a:lvl3pPr marL="321478" indent="-157167">
              <a:defRPr sz="1080">
                <a:solidFill>
                  <a:schemeClr val="bg1"/>
                </a:solidFill>
              </a:defRPr>
            </a:lvl3pPr>
            <a:lvl4pPr marL="485789" indent="-164311">
              <a:defRPr sz="1080">
                <a:solidFill>
                  <a:schemeClr val="bg1"/>
                </a:solidFill>
              </a:defRPr>
            </a:lvl4pPr>
            <a:lvl5pPr marL="642955" indent="-157167">
              <a:defRPr sz="990">
                <a:solidFill>
                  <a:schemeClr val="bg1"/>
                </a:solidFill>
              </a:defRPr>
            </a:lvl5pPr>
            <a:lvl6pPr marL="808695" indent="-165740">
              <a:defRPr sz="900">
                <a:solidFill>
                  <a:schemeClr val="bg1"/>
                </a:solidFill>
              </a:defRPr>
            </a:lvl6pPr>
            <a:lvl7pPr marL="964433" indent="-155739">
              <a:defRPr sz="900">
                <a:solidFill>
                  <a:schemeClr val="bg1"/>
                </a:solidFill>
              </a:defRPr>
            </a:lvl7pPr>
            <a:lvl8pPr marL="1130173" indent="-165740">
              <a:defRPr sz="900">
                <a:solidFill>
                  <a:schemeClr val="bg1"/>
                </a:solidFill>
              </a:defRPr>
            </a:lvl8pPr>
            <a:lvl9pPr marL="1294483" indent="-164311"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or click to remove the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90" y="765175"/>
            <a:ext cx="8064471" cy="72074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29BA954-3F25-4E98-94D6-75406B9D318D}" type="datetime4">
              <a:rPr lang="en-GB" smtClean="0"/>
              <a:t>15 October 2018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0503567"/>
      </p:ext>
    </p:extLst>
  </p:cSld>
  <p:clrMapOvr>
    <a:masterClrMapping/>
  </p:clrMapOvr>
  <p:transition spd="med">
    <p:fade/>
  </p:transition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885F13EB-CAAC-4DAD-8698-D494BEDE0E8F}" type="datetime4">
              <a:rPr lang="en-GB" smtClean="0"/>
              <a:t>15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127126" y="3356992"/>
            <a:ext cx="9937750" cy="2304256"/>
          </a:xfrm>
        </p:spPr>
        <p:txBody>
          <a:bodyPr/>
          <a:lstStyle>
            <a:lvl1pPr marL="0" indent="0" algn="l">
              <a:buNone/>
              <a:defRPr sz="1440" cap="all" spc="27" baseline="0">
                <a:solidFill>
                  <a:schemeClr val="accent3"/>
                </a:solidFill>
              </a:defRPr>
            </a:lvl1pPr>
            <a:lvl2pPr marL="411491" indent="0" algn="ctr">
              <a:buNone/>
              <a:defRPr sz="1800"/>
            </a:lvl2pPr>
            <a:lvl3pPr marL="822983" indent="0" algn="ctr">
              <a:buNone/>
              <a:defRPr sz="1620"/>
            </a:lvl3pPr>
            <a:lvl4pPr marL="1234474" indent="0" algn="ctr">
              <a:buNone/>
              <a:defRPr sz="1440"/>
            </a:lvl4pPr>
            <a:lvl5pPr marL="1645966" indent="0" algn="ctr">
              <a:buNone/>
              <a:defRPr sz="1440"/>
            </a:lvl5pPr>
            <a:lvl6pPr marL="2057457" indent="0" algn="ctr">
              <a:buNone/>
              <a:defRPr sz="1440"/>
            </a:lvl6pPr>
            <a:lvl7pPr marL="2468949" indent="0" algn="ctr">
              <a:buNone/>
              <a:defRPr sz="1440"/>
            </a:lvl7pPr>
            <a:lvl8pPr marL="2880440" indent="0" algn="ctr">
              <a:buNone/>
              <a:defRPr sz="1440"/>
            </a:lvl8pPr>
            <a:lvl9pPr marL="3291931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126" y="1773239"/>
            <a:ext cx="9937750" cy="1440407"/>
          </a:xfrm>
        </p:spPr>
        <p:txBody>
          <a:bodyPr anchor="b" anchorCtr="0"/>
          <a:lstStyle>
            <a:lvl1pPr>
              <a:defRPr sz="3240" cap="all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0795636"/>
      </p:ext>
    </p:extLst>
  </p:cSld>
  <p:clrMapOvr>
    <a:masterClrMapping/>
  </p:clrMapOvr>
  <p:transition spd="med">
    <p:fade/>
  </p:transition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[pic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772" y="1"/>
            <a:ext cx="12192001" cy="6857999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627727"/>
            <a:ext cx="8841112" cy="1098399"/>
          </a:xfrm>
          <a:solidFill>
            <a:schemeClr val="bg1"/>
          </a:solidFill>
        </p:spPr>
        <p:txBody>
          <a:bodyPr wrap="none" lIns="612000" tIns="306000" rIns="612000" bIns="288000" anchor="t" anchorCtr="0">
            <a:spAutoFit/>
          </a:bodyPr>
          <a:lstStyle>
            <a:lvl1pPr algn="l">
              <a:lnSpc>
                <a:spcPct val="100000"/>
              </a:lnSpc>
              <a:defRPr sz="324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001162"/>
      </p:ext>
    </p:extLst>
  </p:cSld>
  <p:clrMapOvr>
    <a:masterClrMapping/>
  </p:clrMapOvr>
  <p:transition spd="med">
    <p:fade/>
  </p:transition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2nd [pic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2772" y="1"/>
            <a:ext cx="12192001" cy="6857999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50888" y="4994427"/>
            <a:ext cx="8841112" cy="1098399"/>
          </a:xfrm>
          <a:solidFill>
            <a:schemeClr val="bg1"/>
          </a:solidFill>
        </p:spPr>
        <p:txBody>
          <a:bodyPr wrap="none" lIns="612000" tIns="306000" rIns="612000" bIns="288000" anchor="b" anchorCtr="0">
            <a:spAutoFit/>
          </a:bodyPr>
          <a:lstStyle>
            <a:lvl1pPr algn="r">
              <a:lnSpc>
                <a:spcPct val="100000"/>
              </a:lnSpc>
              <a:defRPr sz="324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166258"/>
      </p:ext>
    </p:extLst>
  </p:cSld>
  <p:clrMapOvr>
    <a:masterClrMapping/>
  </p:clrMapOvr>
  <p:transition spd="med">
    <p:fade/>
  </p:transition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3rd [pic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1" y="1"/>
            <a:ext cx="12192001" cy="6857999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3888" y="765177"/>
            <a:ext cx="10944224" cy="1098399"/>
          </a:xfrm>
        </p:spPr>
        <p:txBody>
          <a:bodyPr tIns="306000" bIns="288000" anchor="t" anchorCtr="0">
            <a:spAutoFit/>
          </a:bodyPr>
          <a:lstStyle>
            <a:lvl1pPr algn="ctr">
              <a:lnSpc>
                <a:spcPct val="100000"/>
              </a:lnSpc>
              <a:defRPr sz="324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022971"/>
      </p:ext>
    </p:extLst>
  </p:cSld>
  <p:clrMapOvr>
    <a:masterClrMapping/>
  </p:clrMapOvr>
  <p:transition spd="med">
    <p:fade/>
  </p:transition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Jus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1" y="1"/>
            <a:ext cx="12192001" cy="6857999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233617"/>
      </p:ext>
    </p:extLst>
  </p:cSld>
  <p:clrMapOvr>
    <a:masterClrMapping/>
  </p:clrMapOvr>
  <p:transition spd="med">
    <p:fade/>
  </p:transition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oga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7126" y="2312542"/>
            <a:ext cx="9937750" cy="2232917"/>
          </a:xfrm>
        </p:spPr>
        <p:txBody>
          <a:bodyPr anchor="ctr" anchorCtr="0"/>
          <a:lstStyle>
            <a:lvl1pPr algn="ctr">
              <a:lnSpc>
                <a:spcPct val="100000"/>
              </a:lnSpc>
              <a:defRPr sz="324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reeform 11"/>
          <p:cNvSpPr>
            <a:spLocks noChangeAspect="1"/>
          </p:cNvSpPr>
          <p:nvPr userDrawn="1"/>
        </p:nvSpPr>
        <p:spPr bwMode="auto">
          <a:xfrm>
            <a:off x="10953830" y="404664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GB" sz="5040"/>
          </a:p>
        </p:txBody>
      </p:sp>
    </p:spTree>
    <p:extLst>
      <p:ext uri="{BB962C8B-B14F-4D97-AF65-F5344CB8AC3E}">
        <p14:creationId xmlns:p14="http://schemas.microsoft.com/office/powerpoint/2010/main" val="330304353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lid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1196557"/>
            <a:ext cx="6551612" cy="4032693"/>
          </a:xfrm>
        </p:spPr>
        <p:txBody>
          <a:bodyPr anchor="ctr" anchorCtr="0"/>
          <a:lstStyle>
            <a:lvl1pPr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3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464191" y="1196975"/>
            <a:ext cx="4727810" cy="4895850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140452"/>
      </p:ext>
    </p:extLst>
  </p:cSld>
  <p:clrMapOvr>
    <a:masterClrMapping/>
  </p:clrMapOvr>
  <p:transition spd="med">
    <p:fade/>
  </p:transition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R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765176"/>
            <a:ext cx="4608016" cy="71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1628776"/>
            <a:ext cx="4608016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BCBEB-D4F5-4435-BF6B-7BB27955A7B4}" type="datetime4">
              <a:rPr lang="en-GB" smtClean="0"/>
              <a:t>15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175500" y="1052514"/>
            <a:ext cx="5016500" cy="475297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5663952" y="765175"/>
            <a:ext cx="2305050" cy="2303785"/>
          </a:xfrm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2057763"/>
      </p:ext>
    </p:extLst>
  </p:cSld>
  <p:clrMapOvr>
    <a:masterClrMapping/>
  </p:clrMapOvr>
  <p:transition spd="med">
    <p:fade/>
  </p:transition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Just Picture 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765176"/>
            <a:ext cx="5256088" cy="71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1628776"/>
            <a:ext cx="5256088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33F60D-95BF-407D-A3D5-37F27EBFFE79}" type="datetime4">
              <a:rPr lang="en-GB" smtClean="0"/>
              <a:t>15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312024" y="1052514"/>
            <a:ext cx="5879976" cy="475297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08282"/>
      </p:ext>
    </p:extLst>
  </p:cSld>
  <p:clrMapOvr>
    <a:masterClrMapping/>
  </p:clrMapOvr>
  <p:transition spd="med">
    <p:fade/>
  </p:transition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R 2nd [top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765176"/>
            <a:ext cx="4608016" cy="71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1628776"/>
            <a:ext cx="4608016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185C3-AFE2-4D69-AF52-7FE86553943F}" type="datetime4">
              <a:rPr lang="en-GB" smtClean="0"/>
              <a:t>15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175500" y="1052514"/>
            <a:ext cx="5016500" cy="475297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663952" y="765175"/>
            <a:ext cx="2304256" cy="2304255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260" baseline="0">
                <a:solidFill>
                  <a:schemeClr val="bg1"/>
                </a:solidFill>
              </a:defRPr>
            </a:lvl1pPr>
            <a:lvl2pPr marL="164311" indent="-164311">
              <a:defRPr sz="1260">
                <a:solidFill>
                  <a:schemeClr val="bg1"/>
                </a:solidFill>
              </a:defRPr>
            </a:lvl2pPr>
            <a:lvl3pPr marL="321478" indent="-157167">
              <a:defRPr sz="1080">
                <a:solidFill>
                  <a:schemeClr val="bg1"/>
                </a:solidFill>
              </a:defRPr>
            </a:lvl3pPr>
            <a:lvl4pPr marL="485789" indent="-164311">
              <a:defRPr sz="1080">
                <a:solidFill>
                  <a:schemeClr val="bg1"/>
                </a:solidFill>
              </a:defRPr>
            </a:lvl4pPr>
            <a:lvl5pPr marL="642955" indent="-157167">
              <a:defRPr sz="990">
                <a:solidFill>
                  <a:schemeClr val="bg1"/>
                </a:solidFill>
              </a:defRPr>
            </a:lvl5pPr>
            <a:lvl6pPr marL="808695" indent="-165740">
              <a:defRPr sz="900">
                <a:solidFill>
                  <a:schemeClr val="bg1"/>
                </a:solidFill>
              </a:defRPr>
            </a:lvl6pPr>
            <a:lvl7pPr marL="964433" indent="-155739">
              <a:defRPr sz="900">
                <a:solidFill>
                  <a:schemeClr val="bg1"/>
                </a:solidFill>
              </a:defRPr>
            </a:lvl7pPr>
            <a:lvl8pPr marL="1130173" indent="-165740">
              <a:defRPr sz="900">
                <a:solidFill>
                  <a:schemeClr val="bg1"/>
                </a:solidFill>
              </a:defRPr>
            </a:lvl8pPr>
            <a:lvl9pPr marL="1294483" indent="-164311"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or click to remove the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213038051"/>
      </p:ext>
    </p:extLst>
  </p:cSld>
  <p:clrMapOvr>
    <a:masterClrMapping/>
  </p:clrMapOvr>
  <p:transition spd="med">
    <p:fade/>
  </p:transition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R 2nd [low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765176"/>
            <a:ext cx="4608016" cy="71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9" y="1628776"/>
            <a:ext cx="4608016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AAC0-FDBB-4926-8E8C-166BDFB5DFED}" type="datetime4">
              <a:rPr lang="en-GB" smtClean="0"/>
              <a:t>15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7175500" y="1052514"/>
            <a:ext cx="5016500" cy="475297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663952" y="3284986"/>
            <a:ext cx="2304256" cy="2304255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260" baseline="0">
                <a:solidFill>
                  <a:schemeClr val="bg1"/>
                </a:solidFill>
              </a:defRPr>
            </a:lvl1pPr>
            <a:lvl2pPr marL="164311" indent="-164311">
              <a:defRPr sz="1260">
                <a:solidFill>
                  <a:schemeClr val="bg1"/>
                </a:solidFill>
              </a:defRPr>
            </a:lvl2pPr>
            <a:lvl3pPr marL="321478" indent="-157167">
              <a:defRPr sz="1080">
                <a:solidFill>
                  <a:schemeClr val="bg1"/>
                </a:solidFill>
              </a:defRPr>
            </a:lvl3pPr>
            <a:lvl4pPr marL="485789" indent="-164311">
              <a:defRPr sz="1080">
                <a:solidFill>
                  <a:schemeClr val="bg1"/>
                </a:solidFill>
              </a:defRPr>
            </a:lvl4pPr>
            <a:lvl5pPr marL="642955" indent="-157167">
              <a:defRPr sz="990">
                <a:solidFill>
                  <a:schemeClr val="bg1"/>
                </a:solidFill>
              </a:defRPr>
            </a:lvl5pPr>
            <a:lvl6pPr marL="808695" indent="-165740">
              <a:defRPr sz="900">
                <a:solidFill>
                  <a:schemeClr val="bg1"/>
                </a:solidFill>
              </a:defRPr>
            </a:lvl6pPr>
            <a:lvl7pPr marL="964433" indent="-155739">
              <a:defRPr sz="900">
                <a:solidFill>
                  <a:schemeClr val="bg1"/>
                </a:solidFill>
              </a:defRPr>
            </a:lvl7pPr>
            <a:lvl8pPr marL="1130173" indent="-165740">
              <a:defRPr sz="900">
                <a:solidFill>
                  <a:schemeClr val="bg1"/>
                </a:solidFill>
              </a:defRPr>
            </a:lvl8pPr>
            <a:lvl9pPr marL="1294483" indent="-164311"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or click to remove the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05740473"/>
      </p:ext>
    </p:extLst>
  </p:cSld>
  <p:clrMapOvr>
    <a:masterClrMapping/>
  </p:clrMapOvr>
  <p:transition spd="med">
    <p:fade/>
  </p:transition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L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0097" y="765176"/>
            <a:ext cx="4608017" cy="71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0097" y="1628776"/>
            <a:ext cx="4608017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1A387-6415-4768-A654-F0CDA7DC12D8}" type="datetime4">
              <a:rPr lang="en-GB" smtClean="0"/>
              <a:t>15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052514"/>
            <a:ext cx="5016500" cy="475297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222998" y="767808"/>
            <a:ext cx="2305050" cy="2303462"/>
          </a:xfrm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261679"/>
      </p:ext>
    </p:extLst>
  </p:cSld>
  <p:clrMapOvr>
    <a:masterClrMapping/>
  </p:clrMapOvr>
  <p:transition spd="med">
    <p:fade/>
  </p:transition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Just Picture 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025" y="765177"/>
            <a:ext cx="5256089" cy="7196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12025" y="1628776"/>
            <a:ext cx="5256089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8528BB-23E2-4B12-B64F-342EFE93FB2B}" type="datetime4">
              <a:rPr lang="en-GB" smtClean="0"/>
              <a:t>15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052514"/>
            <a:ext cx="5879976" cy="475297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2989886"/>
      </p:ext>
    </p:extLst>
  </p:cSld>
  <p:clrMapOvr>
    <a:masterClrMapping/>
  </p:clrMapOvr>
  <p:transition spd="med">
    <p:fade/>
  </p:transition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L 2nd [top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9601" y="765176"/>
            <a:ext cx="4608513" cy="71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9601" y="1628776"/>
            <a:ext cx="4608513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1483D-AB11-466F-BA68-CCC6939AEC36}" type="datetime4">
              <a:rPr lang="en-GB" smtClean="0"/>
              <a:t>15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052514"/>
            <a:ext cx="5016500" cy="475297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23792" y="765175"/>
            <a:ext cx="2304256" cy="230425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260" baseline="0">
                <a:solidFill>
                  <a:schemeClr val="bg1"/>
                </a:solidFill>
              </a:defRPr>
            </a:lvl1pPr>
            <a:lvl2pPr marL="164311" indent="-164311">
              <a:defRPr sz="1260">
                <a:solidFill>
                  <a:schemeClr val="bg1"/>
                </a:solidFill>
              </a:defRPr>
            </a:lvl2pPr>
            <a:lvl3pPr marL="321478" indent="-157167">
              <a:defRPr sz="1080">
                <a:solidFill>
                  <a:schemeClr val="bg1"/>
                </a:solidFill>
              </a:defRPr>
            </a:lvl3pPr>
            <a:lvl4pPr marL="485789" indent="-164311">
              <a:defRPr sz="1080">
                <a:solidFill>
                  <a:schemeClr val="bg1"/>
                </a:solidFill>
              </a:defRPr>
            </a:lvl4pPr>
            <a:lvl5pPr marL="642955" indent="-157167">
              <a:defRPr sz="990">
                <a:solidFill>
                  <a:schemeClr val="bg1"/>
                </a:solidFill>
              </a:defRPr>
            </a:lvl5pPr>
            <a:lvl6pPr marL="808695" indent="-165740">
              <a:defRPr sz="900">
                <a:solidFill>
                  <a:schemeClr val="bg1"/>
                </a:solidFill>
              </a:defRPr>
            </a:lvl6pPr>
            <a:lvl7pPr marL="964433" indent="-155739">
              <a:defRPr sz="900">
                <a:solidFill>
                  <a:schemeClr val="bg1"/>
                </a:solidFill>
              </a:defRPr>
            </a:lvl7pPr>
            <a:lvl8pPr marL="1130173" indent="-165740">
              <a:defRPr sz="900">
                <a:solidFill>
                  <a:schemeClr val="bg1"/>
                </a:solidFill>
              </a:defRPr>
            </a:lvl8pPr>
            <a:lvl9pPr marL="1294483" indent="-164311"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or click to remove the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06547945"/>
      </p:ext>
    </p:extLst>
  </p:cSld>
  <p:clrMapOvr>
    <a:masterClrMapping/>
  </p:clrMapOvr>
  <p:transition spd="med">
    <p:fade/>
  </p:transition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 L 2nd [low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9601" y="765176"/>
            <a:ext cx="4608513" cy="7191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59601" y="1628776"/>
            <a:ext cx="4608513" cy="41767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A37578-42ED-4F0C-AB1F-034F37775129}" type="datetime4">
              <a:rPr lang="en-GB" smtClean="0"/>
              <a:t>15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0" y="1052514"/>
            <a:ext cx="5016500" cy="475297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4223792" y="3284984"/>
            <a:ext cx="2304256" cy="230425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260" baseline="0">
                <a:solidFill>
                  <a:schemeClr val="bg1"/>
                </a:solidFill>
              </a:defRPr>
            </a:lvl1pPr>
            <a:lvl2pPr marL="164311" indent="-164311">
              <a:defRPr sz="1260">
                <a:solidFill>
                  <a:schemeClr val="bg1"/>
                </a:solidFill>
              </a:defRPr>
            </a:lvl2pPr>
            <a:lvl3pPr marL="321478" indent="-157167">
              <a:defRPr sz="1080">
                <a:solidFill>
                  <a:schemeClr val="bg1"/>
                </a:solidFill>
              </a:defRPr>
            </a:lvl3pPr>
            <a:lvl4pPr marL="485789" indent="-164311">
              <a:defRPr sz="1080">
                <a:solidFill>
                  <a:schemeClr val="bg1"/>
                </a:solidFill>
              </a:defRPr>
            </a:lvl4pPr>
            <a:lvl5pPr marL="642955" indent="-157167">
              <a:defRPr sz="990">
                <a:solidFill>
                  <a:schemeClr val="bg1"/>
                </a:solidFill>
              </a:defRPr>
            </a:lvl5pPr>
            <a:lvl6pPr marL="808695" indent="-165740">
              <a:defRPr sz="900">
                <a:solidFill>
                  <a:schemeClr val="bg1"/>
                </a:solidFill>
              </a:defRPr>
            </a:lvl6pPr>
            <a:lvl7pPr marL="964433" indent="-155739">
              <a:defRPr sz="900">
                <a:solidFill>
                  <a:schemeClr val="bg1"/>
                </a:solidFill>
              </a:defRPr>
            </a:lvl7pPr>
            <a:lvl8pPr marL="1130173" indent="-165740">
              <a:defRPr sz="900">
                <a:solidFill>
                  <a:schemeClr val="bg1"/>
                </a:solidFill>
              </a:defRPr>
            </a:lvl8pPr>
            <a:lvl9pPr marL="1294483" indent="-164311"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or click to remove the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591450002"/>
      </p:ext>
    </p:extLst>
  </p:cSld>
  <p:clrMapOvr>
    <a:masterClrMapping/>
  </p:clrMapOvr>
  <p:transition spd="med">
    <p:fade/>
  </p:transition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3888" y="1628775"/>
            <a:ext cx="5328096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628775"/>
            <a:ext cx="5328096" cy="44640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51859A-E2F3-476D-B88E-1DA4A1C0ACEC}" type="datetime4">
              <a:rPr lang="en-GB" smtClean="0"/>
              <a:t>15 October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66310"/>
      </p:ext>
    </p:extLst>
  </p:cSld>
  <p:clrMapOvr>
    <a:masterClrMapping/>
  </p:clrMapOvr>
  <p:transition spd="med">
    <p:fade/>
  </p:transition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30980"/>
            <a:ext cx="5328096" cy="503635"/>
          </a:xfrm>
        </p:spPr>
        <p:txBody>
          <a:bodyPr anchor="t" anchorCtr="0"/>
          <a:lstStyle>
            <a:lvl1pPr marL="0" indent="0">
              <a:buNone/>
              <a:defRPr sz="1440" b="1" cap="none" spc="27" baseline="0"/>
            </a:lvl1pPr>
            <a:lvl2pPr marL="411491" indent="0">
              <a:buNone/>
              <a:defRPr sz="1800" b="1"/>
            </a:lvl2pPr>
            <a:lvl3pPr marL="822983" indent="0">
              <a:buNone/>
              <a:defRPr sz="1620" b="1"/>
            </a:lvl3pPr>
            <a:lvl4pPr marL="1234474" indent="0">
              <a:buNone/>
              <a:defRPr sz="1440" b="1"/>
            </a:lvl4pPr>
            <a:lvl5pPr marL="1645966" indent="0">
              <a:buNone/>
              <a:defRPr sz="1440" b="1"/>
            </a:lvl5pPr>
            <a:lvl6pPr marL="2057457" indent="0">
              <a:buNone/>
              <a:defRPr sz="1440" b="1"/>
            </a:lvl6pPr>
            <a:lvl7pPr marL="2468949" indent="0">
              <a:buNone/>
              <a:defRPr sz="1440" b="1"/>
            </a:lvl7pPr>
            <a:lvl8pPr marL="2880440" indent="0">
              <a:buNone/>
              <a:defRPr sz="1440" b="1"/>
            </a:lvl8pPr>
            <a:lvl9pPr marL="3291931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2132857"/>
            <a:ext cx="5328096" cy="3959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8" y="1630980"/>
            <a:ext cx="5328095" cy="503635"/>
          </a:xfrm>
        </p:spPr>
        <p:txBody>
          <a:bodyPr anchor="t" anchorCtr="0"/>
          <a:lstStyle>
            <a:lvl1pPr marL="0" indent="0">
              <a:buNone/>
              <a:defRPr sz="1440" b="1" cap="none" spc="27" baseline="0"/>
            </a:lvl1pPr>
            <a:lvl2pPr marL="411491" indent="0">
              <a:buNone/>
              <a:defRPr sz="1800" b="1"/>
            </a:lvl2pPr>
            <a:lvl3pPr marL="822983" indent="0">
              <a:buNone/>
              <a:defRPr sz="1620" b="1"/>
            </a:lvl3pPr>
            <a:lvl4pPr marL="1234474" indent="0">
              <a:buNone/>
              <a:defRPr sz="1440" b="1"/>
            </a:lvl4pPr>
            <a:lvl5pPr marL="1645966" indent="0">
              <a:buNone/>
              <a:defRPr sz="1440" b="1"/>
            </a:lvl5pPr>
            <a:lvl6pPr marL="2057457" indent="0">
              <a:buNone/>
              <a:defRPr sz="1440" b="1"/>
            </a:lvl6pPr>
            <a:lvl7pPr marL="2468949" indent="0">
              <a:buNone/>
              <a:defRPr sz="1440" b="1"/>
            </a:lvl7pPr>
            <a:lvl8pPr marL="2880440" indent="0">
              <a:buNone/>
              <a:defRPr sz="1440" b="1"/>
            </a:lvl8pPr>
            <a:lvl9pPr marL="3291931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2132857"/>
            <a:ext cx="5328096" cy="3959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5368CD-F2A5-4BFC-9C12-3B2823822585}" type="datetime4">
              <a:rPr lang="en-GB" smtClean="0"/>
              <a:t>15 October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463137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7"/>
          <p:cNvSpPr>
            <a:spLocks noGrp="1"/>
          </p:cNvSpPr>
          <p:nvPr>
            <p:ph sz="quarter" idx="13"/>
          </p:nvPr>
        </p:nvSpPr>
        <p:spPr>
          <a:xfrm>
            <a:off x="839787" y="1773238"/>
            <a:ext cx="10512425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62725814"/>
      </p:ext>
    </p:extLst>
  </p:cSld>
  <p:clrMapOvr>
    <a:masterClrMapping/>
  </p:clrMapOvr>
  <p:transition spd="med">
    <p:fade/>
  </p:transition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28776"/>
            <a:ext cx="10944226" cy="503635"/>
          </a:xfrm>
        </p:spPr>
        <p:txBody>
          <a:bodyPr anchor="t" anchorCtr="0"/>
          <a:lstStyle>
            <a:lvl1pPr marL="0" indent="0">
              <a:buNone/>
              <a:defRPr sz="1440" b="1" cap="none" spc="27" baseline="0"/>
            </a:lvl1pPr>
            <a:lvl2pPr marL="411491" indent="0">
              <a:buNone/>
              <a:defRPr sz="1800" b="1"/>
            </a:lvl2pPr>
            <a:lvl3pPr marL="822983" indent="0">
              <a:buNone/>
              <a:defRPr sz="1620" b="1"/>
            </a:lvl3pPr>
            <a:lvl4pPr marL="1234474" indent="0">
              <a:buNone/>
              <a:defRPr sz="1440" b="1"/>
            </a:lvl4pPr>
            <a:lvl5pPr marL="1645966" indent="0">
              <a:buNone/>
              <a:defRPr sz="1440" b="1"/>
            </a:lvl5pPr>
            <a:lvl6pPr marL="2057457" indent="0">
              <a:buNone/>
              <a:defRPr sz="1440" b="1"/>
            </a:lvl6pPr>
            <a:lvl7pPr marL="2468949" indent="0">
              <a:buNone/>
              <a:defRPr sz="1440" b="1"/>
            </a:lvl7pPr>
            <a:lvl8pPr marL="2880440" indent="0">
              <a:buNone/>
              <a:defRPr sz="1440" b="1"/>
            </a:lvl8pPr>
            <a:lvl9pPr marL="3291931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5373216"/>
            <a:ext cx="10944226" cy="719609"/>
          </a:xfrm>
        </p:spPr>
        <p:txBody>
          <a:bodyPr/>
          <a:lstStyle>
            <a:lvl1pPr>
              <a:spcBef>
                <a:spcPts val="180"/>
              </a:spcBef>
              <a:defRPr sz="1260"/>
            </a:lvl1pPr>
            <a:lvl2pPr>
              <a:spcBef>
                <a:spcPts val="180"/>
              </a:spcBef>
              <a:defRPr sz="1260"/>
            </a:lvl2pPr>
            <a:lvl3pPr>
              <a:spcBef>
                <a:spcPts val="180"/>
              </a:spcBef>
              <a:defRPr sz="1080"/>
            </a:lvl3pPr>
            <a:lvl4pPr>
              <a:spcBef>
                <a:spcPts val="180"/>
              </a:spcBef>
              <a:defRPr sz="990"/>
            </a:lvl4pPr>
            <a:lvl5pPr>
              <a:spcBef>
                <a:spcPts val="180"/>
              </a:spcBef>
              <a:defRPr sz="94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C8AD3-095F-467B-9399-47417E18AEC3}" type="datetime4">
              <a:rPr lang="en-GB" smtClean="0"/>
              <a:t>15 October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623889" y="2132857"/>
            <a:ext cx="10944224" cy="302493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23889" y="5229200"/>
            <a:ext cx="109442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6656608"/>
      </p:ext>
    </p:extLst>
  </p:cSld>
  <p:clrMapOvr>
    <a:masterClrMapping/>
  </p:clrMapOvr>
  <p:transition spd="med">
    <p:fade/>
  </p:transition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28775"/>
            <a:ext cx="5328096" cy="504081"/>
          </a:xfrm>
        </p:spPr>
        <p:txBody>
          <a:bodyPr anchor="t" anchorCtr="0"/>
          <a:lstStyle>
            <a:lvl1pPr marL="0" indent="0">
              <a:buNone/>
              <a:defRPr sz="1440" b="1" cap="none" spc="27" baseline="0"/>
            </a:lvl1pPr>
            <a:lvl2pPr marL="411491" indent="0">
              <a:buNone/>
              <a:defRPr sz="1800" b="1"/>
            </a:lvl2pPr>
            <a:lvl3pPr marL="822983" indent="0">
              <a:buNone/>
              <a:defRPr sz="1620" b="1"/>
            </a:lvl3pPr>
            <a:lvl4pPr marL="1234474" indent="0">
              <a:buNone/>
              <a:defRPr sz="1440" b="1"/>
            </a:lvl4pPr>
            <a:lvl5pPr marL="1645966" indent="0">
              <a:buNone/>
              <a:defRPr sz="1440" b="1"/>
            </a:lvl5pPr>
            <a:lvl6pPr marL="2057457" indent="0">
              <a:buNone/>
              <a:defRPr sz="1440" b="1"/>
            </a:lvl6pPr>
            <a:lvl7pPr marL="2468949" indent="0">
              <a:buNone/>
              <a:defRPr sz="1440" b="1"/>
            </a:lvl7pPr>
            <a:lvl8pPr marL="2880440" indent="0">
              <a:buNone/>
              <a:defRPr sz="1440" b="1"/>
            </a:lvl8pPr>
            <a:lvl9pPr marL="3291931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8" y="5373216"/>
            <a:ext cx="5328096" cy="719609"/>
          </a:xfrm>
        </p:spPr>
        <p:txBody>
          <a:bodyPr/>
          <a:lstStyle>
            <a:lvl1pPr>
              <a:spcBef>
                <a:spcPts val="180"/>
              </a:spcBef>
              <a:defRPr sz="1260"/>
            </a:lvl1pPr>
            <a:lvl2pPr>
              <a:spcBef>
                <a:spcPts val="180"/>
              </a:spcBef>
              <a:defRPr sz="1260"/>
            </a:lvl2pPr>
            <a:lvl3pPr>
              <a:spcBef>
                <a:spcPts val="180"/>
              </a:spcBef>
              <a:defRPr sz="1080"/>
            </a:lvl3pPr>
            <a:lvl4pPr>
              <a:spcBef>
                <a:spcPts val="180"/>
              </a:spcBef>
              <a:defRPr sz="990"/>
            </a:lvl4pPr>
            <a:lvl5pPr>
              <a:spcBef>
                <a:spcPts val="180"/>
              </a:spcBef>
              <a:defRPr sz="94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7" y="1628775"/>
            <a:ext cx="5328097" cy="504081"/>
          </a:xfrm>
        </p:spPr>
        <p:txBody>
          <a:bodyPr anchor="t" anchorCtr="0"/>
          <a:lstStyle>
            <a:lvl1pPr marL="0" indent="0">
              <a:buNone/>
              <a:defRPr sz="1440" b="1" cap="none" spc="27" baseline="0"/>
            </a:lvl1pPr>
            <a:lvl2pPr marL="411491" indent="0">
              <a:buNone/>
              <a:defRPr sz="1800" b="1"/>
            </a:lvl2pPr>
            <a:lvl3pPr marL="822983" indent="0">
              <a:buNone/>
              <a:defRPr sz="1620" b="1"/>
            </a:lvl3pPr>
            <a:lvl4pPr marL="1234474" indent="0">
              <a:buNone/>
              <a:defRPr sz="1440" b="1"/>
            </a:lvl4pPr>
            <a:lvl5pPr marL="1645966" indent="0">
              <a:buNone/>
              <a:defRPr sz="1440" b="1"/>
            </a:lvl5pPr>
            <a:lvl6pPr marL="2057457" indent="0">
              <a:buNone/>
              <a:defRPr sz="1440" b="1"/>
            </a:lvl6pPr>
            <a:lvl7pPr marL="2468949" indent="0">
              <a:buNone/>
              <a:defRPr sz="1440" b="1"/>
            </a:lvl7pPr>
            <a:lvl8pPr marL="2880440" indent="0">
              <a:buNone/>
              <a:defRPr sz="1440" b="1"/>
            </a:lvl8pPr>
            <a:lvl9pPr marL="3291931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71067-C1A9-4CFC-8BD8-FE3A22D4406F}" type="datetime4">
              <a:rPr lang="en-GB" smtClean="0"/>
              <a:t>15 October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240017" y="5373216"/>
            <a:ext cx="5328097" cy="719609"/>
          </a:xfrm>
        </p:spPr>
        <p:txBody>
          <a:bodyPr/>
          <a:lstStyle>
            <a:lvl1pPr>
              <a:spcBef>
                <a:spcPts val="180"/>
              </a:spcBef>
              <a:defRPr sz="1260"/>
            </a:lvl1pPr>
            <a:lvl2pPr>
              <a:spcBef>
                <a:spcPts val="180"/>
              </a:spcBef>
              <a:defRPr sz="1260"/>
            </a:lvl2pPr>
            <a:lvl3pPr>
              <a:spcBef>
                <a:spcPts val="180"/>
              </a:spcBef>
              <a:defRPr sz="1080"/>
            </a:lvl3pPr>
            <a:lvl4pPr>
              <a:spcBef>
                <a:spcPts val="180"/>
              </a:spcBef>
              <a:defRPr sz="990"/>
            </a:lvl4pPr>
            <a:lvl5pPr>
              <a:spcBef>
                <a:spcPts val="180"/>
              </a:spcBef>
              <a:defRPr sz="94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623890" y="2132857"/>
            <a:ext cx="5328095" cy="302493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6" name="Chart Placeholder 14"/>
          <p:cNvSpPr>
            <a:spLocks noGrp="1"/>
          </p:cNvSpPr>
          <p:nvPr>
            <p:ph type="chart" sz="quarter" idx="15"/>
          </p:nvPr>
        </p:nvSpPr>
        <p:spPr>
          <a:xfrm>
            <a:off x="6240017" y="2132857"/>
            <a:ext cx="5328097" cy="302493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23888" y="5229200"/>
            <a:ext cx="53280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240017" y="5229200"/>
            <a:ext cx="53280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746797"/>
      </p:ext>
    </p:extLst>
  </p:cSld>
  <p:clrMapOvr>
    <a:masterClrMapping/>
  </p:clrMapOvr>
  <p:transition spd="med">
    <p:fade/>
  </p:transition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1628776"/>
            <a:ext cx="3527897" cy="504080"/>
          </a:xfrm>
        </p:spPr>
        <p:txBody>
          <a:bodyPr anchor="t" anchorCtr="0"/>
          <a:lstStyle>
            <a:lvl1pPr marL="0" indent="0">
              <a:buNone/>
              <a:defRPr sz="1440" b="1" cap="none" spc="27" baseline="0"/>
            </a:lvl1pPr>
            <a:lvl2pPr marL="411491" indent="0">
              <a:buNone/>
              <a:defRPr sz="1800" b="1"/>
            </a:lvl2pPr>
            <a:lvl3pPr marL="822983" indent="0">
              <a:buNone/>
              <a:defRPr sz="1620" b="1"/>
            </a:lvl3pPr>
            <a:lvl4pPr marL="1234474" indent="0">
              <a:buNone/>
              <a:defRPr sz="1440" b="1"/>
            </a:lvl4pPr>
            <a:lvl5pPr marL="1645966" indent="0">
              <a:buNone/>
              <a:defRPr sz="1440" b="1"/>
            </a:lvl5pPr>
            <a:lvl6pPr marL="2057457" indent="0">
              <a:buNone/>
              <a:defRPr sz="1440" b="1"/>
            </a:lvl6pPr>
            <a:lvl7pPr marL="2468949" indent="0">
              <a:buNone/>
              <a:defRPr sz="1440" b="1"/>
            </a:lvl7pPr>
            <a:lvl8pPr marL="2880440" indent="0">
              <a:buNone/>
              <a:defRPr sz="1440" b="1"/>
            </a:lvl8pPr>
            <a:lvl9pPr marL="3291931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9" y="5373216"/>
            <a:ext cx="3527897" cy="719609"/>
          </a:xfrm>
        </p:spPr>
        <p:txBody>
          <a:bodyPr/>
          <a:lstStyle>
            <a:lvl1pPr>
              <a:spcBef>
                <a:spcPts val="180"/>
              </a:spcBef>
              <a:defRPr sz="1260"/>
            </a:lvl1pPr>
            <a:lvl2pPr>
              <a:spcBef>
                <a:spcPts val="180"/>
              </a:spcBef>
              <a:defRPr sz="1260"/>
            </a:lvl2pPr>
            <a:lvl3pPr>
              <a:spcBef>
                <a:spcPts val="180"/>
              </a:spcBef>
              <a:defRPr sz="1080"/>
            </a:lvl3pPr>
            <a:lvl4pPr>
              <a:spcBef>
                <a:spcPts val="180"/>
              </a:spcBef>
              <a:defRPr sz="990"/>
            </a:lvl4pPr>
            <a:lvl5pPr>
              <a:spcBef>
                <a:spcPts val="180"/>
              </a:spcBef>
              <a:defRPr sz="94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0217" y="1628776"/>
            <a:ext cx="3527897" cy="504080"/>
          </a:xfrm>
        </p:spPr>
        <p:txBody>
          <a:bodyPr anchor="t" anchorCtr="0"/>
          <a:lstStyle>
            <a:lvl1pPr marL="0" indent="0">
              <a:buNone/>
              <a:defRPr sz="1440" b="1" cap="none" spc="27" baseline="0"/>
            </a:lvl1pPr>
            <a:lvl2pPr marL="411491" indent="0">
              <a:buNone/>
              <a:defRPr sz="1800" b="1"/>
            </a:lvl2pPr>
            <a:lvl3pPr marL="822983" indent="0">
              <a:buNone/>
              <a:defRPr sz="1620" b="1"/>
            </a:lvl3pPr>
            <a:lvl4pPr marL="1234474" indent="0">
              <a:buNone/>
              <a:defRPr sz="1440" b="1"/>
            </a:lvl4pPr>
            <a:lvl5pPr marL="1645966" indent="0">
              <a:buNone/>
              <a:defRPr sz="1440" b="1"/>
            </a:lvl5pPr>
            <a:lvl6pPr marL="2057457" indent="0">
              <a:buNone/>
              <a:defRPr sz="1440" b="1"/>
            </a:lvl6pPr>
            <a:lvl7pPr marL="2468949" indent="0">
              <a:buNone/>
              <a:defRPr sz="1440" b="1"/>
            </a:lvl7pPr>
            <a:lvl8pPr marL="2880440" indent="0">
              <a:buNone/>
              <a:defRPr sz="1440" b="1"/>
            </a:lvl8pPr>
            <a:lvl9pPr marL="3291931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803F8E-BE8F-42BF-BC30-FB013F483367}" type="datetime4">
              <a:rPr lang="en-GB" smtClean="0"/>
              <a:t>15 October 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8040217" y="5373216"/>
            <a:ext cx="3527897" cy="719609"/>
          </a:xfrm>
        </p:spPr>
        <p:txBody>
          <a:bodyPr/>
          <a:lstStyle>
            <a:lvl1pPr>
              <a:spcBef>
                <a:spcPts val="180"/>
              </a:spcBef>
              <a:defRPr sz="1260"/>
            </a:lvl1pPr>
            <a:lvl2pPr>
              <a:spcBef>
                <a:spcPts val="180"/>
              </a:spcBef>
              <a:defRPr sz="1260"/>
            </a:lvl2pPr>
            <a:lvl3pPr>
              <a:spcBef>
                <a:spcPts val="180"/>
              </a:spcBef>
              <a:defRPr sz="1080"/>
            </a:lvl3pPr>
            <a:lvl4pPr>
              <a:spcBef>
                <a:spcPts val="180"/>
              </a:spcBef>
              <a:defRPr sz="990"/>
            </a:lvl4pPr>
            <a:lvl5pPr>
              <a:spcBef>
                <a:spcPts val="180"/>
              </a:spcBef>
              <a:defRPr sz="94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623889" y="2132857"/>
            <a:ext cx="3527896" cy="302493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6" name="Chart Placeholder 14"/>
          <p:cNvSpPr>
            <a:spLocks noGrp="1"/>
          </p:cNvSpPr>
          <p:nvPr>
            <p:ph type="chart" sz="quarter" idx="15"/>
          </p:nvPr>
        </p:nvSpPr>
        <p:spPr>
          <a:xfrm>
            <a:off x="8040217" y="2132857"/>
            <a:ext cx="3527897" cy="302493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623889" y="5229200"/>
            <a:ext cx="35274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8040689" y="5229200"/>
            <a:ext cx="35274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hart Placeholder 14"/>
          <p:cNvSpPr>
            <a:spLocks noGrp="1"/>
          </p:cNvSpPr>
          <p:nvPr>
            <p:ph type="chart" sz="quarter" idx="16"/>
          </p:nvPr>
        </p:nvSpPr>
        <p:spPr>
          <a:xfrm>
            <a:off x="4367808" y="2132857"/>
            <a:ext cx="3456384" cy="302493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2" name="Text Placeholder 2"/>
          <p:cNvSpPr>
            <a:spLocks noGrp="1"/>
          </p:cNvSpPr>
          <p:nvPr>
            <p:ph type="body" idx="17"/>
          </p:nvPr>
        </p:nvSpPr>
        <p:spPr>
          <a:xfrm>
            <a:off x="4367760" y="1628776"/>
            <a:ext cx="3456433" cy="504080"/>
          </a:xfrm>
        </p:spPr>
        <p:txBody>
          <a:bodyPr anchor="t" anchorCtr="0"/>
          <a:lstStyle>
            <a:lvl1pPr marL="0" indent="0">
              <a:buNone/>
              <a:defRPr sz="1440" b="1" cap="none" spc="27" baseline="0"/>
            </a:lvl1pPr>
            <a:lvl2pPr marL="411491" indent="0">
              <a:buNone/>
              <a:defRPr sz="1800" b="1"/>
            </a:lvl2pPr>
            <a:lvl3pPr marL="822983" indent="0">
              <a:buNone/>
              <a:defRPr sz="1620" b="1"/>
            </a:lvl3pPr>
            <a:lvl4pPr marL="1234474" indent="0">
              <a:buNone/>
              <a:defRPr sz="1440" b="1"/>
            </a:lvl4pPr>
            <a:lvl5pPr marL="1645966" indent="0">
              <a:buNone/>
              <a:defRPr sz="1440" b="1"/>
            </a:lvl5pPr>
            <a:lvl6pPr marL="2057457" indent="0">
              <a:buNone/>
              <a:defRPr sz="1440" b="1"/>
            </a:lvl6pPr>
            <a:lvl7pPr marL="2468949" indent="0">
              <a:buNone/>
              <a:defRPr sz="1440" b="1"/>
            </a:lvl7pPr>
            <a:lvl8pPr marL="2880440" indent="0">
              <a:buNone/>
              <a:defRPr sz="1440" b="1"/>
            </a:lvl8pPr>
            <a:lvl9pPr marL="3291931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8"/>
          </p:nvPr>
        </p:nvSpPr>
        <p:spPr>
          <a:xfrm>
            <a:off x="4367808" y="5373216"/>
            <a:ext cx="3456384" cy="719609"/>
          </a:xfrm>
        </p:spPr>
        <p:txBody>
          <a:bodyPr/>
          <a:lstStyle>
            <a:lvl1pPr>
              <a:spcBef>
                <a:spcPts val="180"/>
              </a:spcBef>
              <a:defRPr sz="1260"/>
            </a:lvl1pPr>
            <a:lvl2pPr>
              <a:spcBef>
                <a:spcPts val="180"/>
              </a:spcBef>
              <a:defRPr sz="1260"/>
            </a:lvl2pPr>
            <a:lvl3pPr>
              <a:spcBef>
                <a:spcPts val="180"/>
              </a:spcBef>
              <a:defRPr sz="1080"/>
            </a:lvl3pPr>
            <a:lvl4pPr>
              <a:spcBef>
                <a:spcPts val="180"/>
              </a:spcBef>
              <a:defRPr sz="990"/>
            </a:lvl4pPr>
            <a:lvl5pPr>
              <a:spcBef>
                <a:spcPts val="180"/>
              </a:spcBef>
              <a:defRPr sz="94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367808" y="5229200"/>
            <a:ext cx="345638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1678244"/>
      </p:ext>
    </p:extLst>
  </p:cSld>
  <p:clrMapOvr>
    <a:masterClrMapping/>
  </p:clrMapOvr>
  <p:transition spd="med">
    <p:fade/>
  </p:transition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-1" y="1628775"/>
            <a:ext cx="11568113" cy="432117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EDA30FC-AFBC-401C-BD83-4C7C9BA74386}" type="datetime4">
              <a:rPr lang="en-GB" smtClean="0"/>
              <a:t>15 October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3961789"/>
      </p:ext>
    </p:extLst>
  </p:cSld>
  <p:clrMapOvr>
    <a:masterClrMapping/>
  </p:clrMapOvr>
  <p:transition spd="med">
    <p:fade/>
  </p:transition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3D1AD04-AF73-44D6-9B3E-F7E0C572D5B0}" type="datetime4">
              <a:rPr lang="en-GB" smtClean="0"/>
              <a:t>15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3889" y="1628775"/>
            <a:ext cx="11568112" cy="522922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4593157"/>
      </p:ext>
    </p:extLst>
  </p:cSld>
  <p:clrMapOvr>
    <a:masterClrMapping/>
  </p:clrMapOvr>
  <p:transition spd="med">
    <p:fade/>
  </p:transition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2021F4-CF77-4848-BB43-7C8705376D1E}" type="datetime4">
              <a:rPr lang="en-GB" smtClean="0"/>
              <a:t>15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3392" y="1628800"/>
            <a:ext cx="2016224" cy="158417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087888" y="1628800"/>
            <a:ext cx="2016224" cy="158417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855640" y="1628800"/>
            <a:ext cx="2016224" cy="158417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7320136" y="1628800"/>
            <a:ext cx="2016224" cy="158417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9551889" y="1628800"/>
            <a:ext cx="2016224" cy="158417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23392" y="3933056"/>
            <a:ext cx="2016224" cy="158417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087888" y="3933056"/>
            <a:ext cx="2016224" cy="158417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2855640" y="3933056"/>
            <a:ext cx="2016224" cy="158417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320136" y="3933056"/>
            <a:ext cx="2016224" cy="158417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9551889" y="3933056"/>
            <a:ext cx="2016224" cy="158417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623888" y="3429000"/>
            <a:ext cx="2015728" cy="360040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34"/>
          </p:nvPr>
        </p:nvSpPr>
        <p:spPr>
          <a:xfrm>
            <a:off x="2855640" y="3429000"/>
            <a:ext cx="2016224" cy="360040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35"/>
          </p:nvPr>
        </p:nvSpPr>
        <p:spPr>
          <a:xfrm>
            <a:off x="5087888" y="3429000"/>
            <a:ext cx="2016224" cy="360040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0" name="Text Placeholder 34"/>
          <p:cNvSpPr>
            <a:spLocks noGrp="1"/>
          </p:cNvSpPr>
          <p:nvPr>
            <p:ph type="body" sz="quarter" idx="36"/>
          </p:nvPr>
        </p:nvSpPr>
        <p:spPr>
          <a:xfrm>
            <a:off x="7320136" y="3429000"/>
            <a:ext cx="2016224" cy="360040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37"/>
          </p:nvPr>
        </p:nvSpPr>
        <p:spPr>
          <a:xfrm>
            <a:off x="9552385" y="3429000"/>
            <a:ext cx="2015729" cy="360040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2855640" y="3284984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623888" y="3284984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>
            <a:off x="5087888" y="3284984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7320136" y="3284984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>
            <a:off x="9551889" y="3284984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34"/>
          <p:cNvSpPr>
            <a:spLocks noGrp="1"/>
          </p:cNvSpPr>
          <p:nvPr>
            <p:ph type="body" sz="quarter" idx="38"/>
          </p:nvPr>
        </p:nvSpPr>
        <p:spPr>
          <a:xfrm>
            <a:off x="623888" y="5733256"/>
            <a:ext cx="2015728" cy="360040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4"/>
          <p:cNvSpPr>
            <a:spLocks noGrp="1"/>
          </p:cNvSpPr>
          <p:nvPr>
            <p:ph type="body" sz="quarter" idx="39"/>
          </p:nvPr>
        </p:nvSpPr>
        <p:spPr>
          <a:xfrm>
            <a:off x="2855640" y="5733256"/>
            <a:ext cx="2016224" cy="360040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2" name="Text Placeholder 34"/>
          <p:cNvSpPr>
            <a:spLocks noGrp="1"/>
          </p:cNvSpPr>
          <p:nvPr>
            <p:ph type="body" sz="quarter" idx="40"/>
          </p:nvPr>
        </p:nvSpPr>
        <p:spPr>
          <a:xfrm>
            <a:off x="5087888" y="5733256"/>
            <a:ext cx="2016224" cy="360040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41"/>
          </p:nvPr>
        </p:nvSpPr>
        <p:spPr>
          <a:xfrm>
            <a:off x="7320136" y="5733256"/>
            <a:ext cx="2016224" cy="360040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4" name="Text Placeholder 34"/>
          <p:cNvSpPr>
            <a:spLocks noGrp="1"/>
          </p:cNvSpPr>
          <p:nvPr>
            <p:ph type="body" sz="quarter" idx="42"/>
          </p:nvPr>
        </p:nvSpPr>
        <p:spPr>
          <a:xfrm>
            <a:off x="9552385" y="5733256"/>
            <a:ext cx="2015729" cy="360040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65" name="Straight Connector 64"/>
          <p:cNvCxnSpPr/>
          <p:nvPr userDrawn="1"/>
        </p:nvCxnSpPr>
        <p:spPr>
          <a:xfrm>
            <a:off x="2855640" y="5589240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 userDrawn="1"/>
        </p:nvCxnSpPr>
        <p:spPr>
          <a:xfrm>
            <a:off x="623888" y="5589240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>
            <a:off x="5087888" y="5589240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 userDrawn="1"/>
        </p:nvCxnSpPr>
        <p:spPr>
          <a:xfrm>
            <a:off x="7320136" y="5589240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9551889" y="5589240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3702736"/>
      </p:ext>
    </p:extLst>
  </p:cSld>
  <p:clrMapOvr>
    <a:masterClrMapping/>
  </p:clrMapOvr>
  <p:transition spd="med">
    <p:fade/>
  </p:transition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pictures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74E27B-96B6-4823-B398-FD1C373BED1E}" type="datetime4">
              <a:rPr lang="en-GB" smtClean="0"/>
              <a:t>15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3392" y="1628801"/>
            <a:ext cx="2016224" cy="792088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087888" y="1628801"/>
            <a:ext cx="2016224" cy="792088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855640" y="1628801"/>
            <a:ext cx="2016224" cy="792088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7320136" y="1628801"/>
            <a:ext cx="2016224" cy="792088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9551889" y="1628801"/>
            <a:ext cx="2016224" cy="792088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23392" y="3933056"/>
            <a:ext cx="2016224" cy="792088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087888" y="3933056"/>
            <a:ext cx="2016224" cy="792088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2855640" y="3933056"/>
            <a:ext cx="2016224" cy="792088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320136" y="3933056"/>
            <a:ext cx="2016224" cy="792088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9551889" y="3933056"/>
            <a:ext cx="2016224" cy="792088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623888" y="2636912"/>
            <a:ext cx="2015728" cy="1152128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34"/>
          </p:nvPr>
        </p:nvSpPr>
        <p:spPr>
          <a:xfrm>
            <a:off x="2855640" y="2636912"/>
            <a:ext cx="2016224" cy="1152128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35"/>
          </p:nvPr>
        </p:nvSpPr>
        <p:spPr>
          <a:xfrm>
            <a:off x="5087888" y="2636912"/>
            <a:ext cx="2016224" cy="1152128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0" name="Text Placeholder 34"/>
          <p:cNvSpPr>
            <a:spLocks noGrp="1"/>
          </p:cNvSpPr>
          <p:nvPr>
            <p:ph type="body" sz="quarter" idx="36"/>
          </p:nvPr>
        </p:nvSpPr>
        <p:spPr>
          <a:xfrm>
            <a:off x="7320136" y="2636912"/>
            <a:ext cx="2016224" cy="1152128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37"/>
          </p:nvPr>
        </p:nvSpPr>
        <p:spPr>
          <a:xfrm>
            <a:off x="9552385" y="2636912"/>
            <a:ext cx="2015729" cy="1152128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2855640" y="2492896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623888" y="2492896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>
            <a:off x="5087888" y="2492896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7320136" y="2492896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>
            <a:off x="9551889" y="2492896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34"/>
          <p:cNvSpPr>
            <a:spLocks noGrp="1"/>
          </p:cNvSpPr>
          <p:nvPr>
            <p:ph type="body" sz="quarter" idx="38"/>
          </p:nvPr>
        </p:nvSpPr>
        <p:spPr>
          <a:xfrm>
            <a:off x="623888" y="4941168"/>
            <a:ext cx="2015728" cy="1152128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4"/>
          <p:cNvSpPr>
            <a:spLocks noGrp="1"/>
          </p:cNvSpPr>
          <p:nvPr>
            <p:ph type="body" sz="quarter" idx="39"/>
          </p:nvPr>
        </p:nvSpPr>
        <p:spPr>
          <a:xfrm>
            <a:off x="2855640" y="4941168"/>
            <a:ext cx="2016224" cy="1152128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2" name="Text Placeholder 34"/>
          <p:cNvSpPr>
            <a:spLocks noGrp="1"/>
          </p:cNvSpPr>
          <p:nvPr>
            <p:ph type="body" sz="quarter" idx="40"/>
          </p:nvPr>
        </p:nvSpPr>
        <p:spPr>
          <a:xfrm>
            <a:off x="5087888" y="4941168"/>
            <a:ext cx="2016224" cy="1152128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41"/>
          </p:nvPr>
        </p:nvSpPr>
        <p:spPr>
          <a:xfrm>
            <a:off x="7320136" y="4941168"/>
            <a:ext cx="2016224" cy="1152128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4" name="Text Placeholder 34"/>
          <p:cNvSpPr>
            <a:spLocks noGrp="1"/>
          </p:cNvSpPr>
          <p:nvPr>
            <p:ph type="body" sz="quarter" idx="42"/>
          </p:nvPr>
        </p:nvSpPr>
        <p:spPr>
          <a:xfrm>
            <a:off x="9552385" y="4941168"/>
            <a:ext cx="2015729" cy="1152128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65" name="Straight Connector 64"/>
          <p:cNvCxnSpPr/>
          <p:nvPr userDrawn="1"/>
        </p:nvCxnSpPr>
        <p:spPr>
          <a:xfrm>
            <a:off x="2855640" y="4797152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 userDrawn="1"/>
        </p:nvCxnSpPr>
        <p:spPr>
          <a:xfrm>
            <a:off x="623888" y="4797152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>
            <a:off x="5087888" y="4797152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 userDrawn="1"/>
        </p:nvCxnSpPr>
        <p:spPr>
          <a:xfrm>
            <a:off x="7320136" y="4797152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9551889" y="4797152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9815674"/>
      </p:ext>
    </p:extLst>
  </p:cSld>
  <p:clrMapOvr>
    <a:masterClrMapping/>
  </p:clrMapOvr>
  <p:transition spd="med">
    <p:fade/>
  </p:transition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056E6-6C0C-47C3-9933-65FCB085099B}" type="datetime4">
              <a:rPr lang="en-GB" smtClean="0"/>
              <a:t>15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23392" y="2204864"/>
            <a:ext cx="2016224" cy="194421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087888" y="2204864"/>
            <a:ext cx="2016224" cy="194421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2855640" y="2204864"/>
            <a:ext cx="2016224" cy="194421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320136" y="2204864"/>
            <a:ext cx="2016224" cy="194421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9551889" y="2204864"/>
            <a:ext cx="2016224" cy="194421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38"/>
          </p:nvPr>
        </p:nvSpPr>
        <p:spPr>
          <a:xfrm>
            <a:off x="623888" y="4365104"/>
            <a:ext cx="2015728" cy="86409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34"/>
          <p:cNvSpPr>
            <a:spLocks noGrp="1"/>
          </p:cNvSpPr>
          <p:nvPr>
            <p:ph type="body" sz="quarter" idx="39"/>
          </p:nvPr>
        </p:nvSpPr>
        <p:spPr>
          <a:xfrm>
            <a:off x="2855640" y="4365104"/>
            <a:ext cx="2016224" cy="86409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34"/>
          <p:cNvSpPr>
            <a:spLocks noGrp="1"/>
          </p:cNvSpPr>
          <p:nvPr>
            <p:ph type="body" sz="quarter" idx="40"/>
          </p:nvPr>
        </p:nvSpPr>
        <p:spPr>
          <a:xfrm>
            <a:off x="5087888" y="4365104"/>
            <a:ext cx="2016224" cy="86409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Text Placeholder 34"/>
          <p:cNvSpPr>
            <a:spLocks noGrp="1"/>
          </p:cNvSpPr>
          <p:nvPr>
            <p:ph type="body" sz="quarter" idx="41"/>
          </p:nvPr>
        </p:nvSpPr>
        <p:spPr>
          <a:xfrm>
            <a:off x="7320136" y="4365104"/>
            <a:ext cx="2016224" cy="86409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34"/>
          <p:cNvSpPr>
            <a:spLocks noGrp="1"/>
          </p:cNvSpPr>
          <p:nvPr>
            <p:ph type="body" sz="quarter" idx="42"/>
          </p:nvPr>
        </p:nvSpPr>
        <p:spPr>
          <a:xfrm>
            <a:off x="9552385" y="4365104"/>
            <a:ext cx="2015729" cy="86409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855640" y="4221088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623888" y="4221088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087888" y="4221088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7320136" y="4221088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9551889" y="4221088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2087871"/>
      </p:ext>
    </p:extLst>
  </p:cSld>
  <p:clrMapOvr>
    <a:masterClrMapping/>
  </p:clrMapOvr>
  <p:transition spd="med">
    <p:fade/>
  </p:transition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6405C-FC19-4998-8D8D-7B252C090030}" type="datetime4">
              <a:rPr lang="en-GB" smtClean="0"/>
              <a:t>15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23392" y="2204864"/>
            <a:ext cx="2016224" cy="122413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087888" y="2204864"/>
            <a:ext cx="2016224" cy="122413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2855640" y="2204864"/>
            <a:ext cx="2016224" cy="122413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320136" y="2204864"/>
            <a:ext cx="2016224" cy="122413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9551889" y="2204864"/>
            <a:ext cx="2016224" cy="122413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38"/>
          </p:nvPr>
        </p:nvSpPr>
        <p:spPr>
          <a:xfrm>
            <a:off x="623888" y="3645024"/>
            <a:ext cx="2015728" cy="158417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34"/>
          <p:cNvSpPr>
            <a:spLocks noGrp="1"/>
          </p:cNvSpPr>
          <p:nvPr>
            <p:ph type="body" sz="quarter" idx="39"/>
          </p:nvPr>
        </p:nvSpPr>
        <p:spPr>
          <a:xfrm>
            <a:off x="2855640" y="3645024"/>
            <a:ext cx="2016224" cy="158417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34"/>
          <p:cNvSpPr>
            <a:spLocks noGrp="1"/>
          </p:cNvSpPr>
          <p:nvPr>
            <p:ph type="body" sz="quarter" idx="40"/>
          </p:nvPr>
        </p:nvSpPr>
        <p:spPr>
          <a:xfrm>
            <a:off x="5087888" y="3645024"/>
            <a:ext cx="2016224" cy="158417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Text Placeholder 34"/>
          <p:cNvSpPr>
            <a:spLocks noGrp="1"/>
          </p:cNvSpPr>
          <p:nvPr>
            <p:ph type="body" sz="quarter" idx="41"/>
          </p:nvPr>
        </p:nvSpPr>
        <p:spPr>
          <a:xfrm>
            <a:off x="7320136" y="3645024"/>
            <a:ext cx="2016224" cy="158417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34"/>
          <p:cNvSpPr>
            <a:spLocks noGrp="1"/>
          </p:cNvSpPr>
          <p:nvPr>
            <p:ph type="body" sz="quarter" idx="42"/>
          </p:nvPr>
        </p:nvSpPr>
        <p:spPr>
          <a:xfrm>
            <a:off x="9552385" y="3645024"/>
            <a:ext cx="2015729" cy="158417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855640" y="3501008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623888" y="3501008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087888" y="3501008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7320136" y="3501008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9551889" y="3501008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888729"/>
      </p:ext>
    </p:extLst>
  </p:cSld>
  <p:clrMapOvr>
    <a:masterClrMapping/>
  </p:clrMapOvr>
  <p:transition spd="med">
    <p:fade/>
  </p:transition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CDE9C-D226-43CB-8425-36F8302E56E6}" type="datetime4">
              <a:rPr lang="en-GB" smtClean="0"/>
              <a:t>15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623888" y="5373216"/>
            <a:ext cx="5328096" cy="719609"/>
          </a:xfrm>
        </p:spPr>
        <p:txBody>
          <a:bodyPr/>
          <a:lstStyle>
            <a:lvl1pPr>
              <a:spcBef>
                <a:spcPts val="180"/>
              </a:spcBef>
              <a:defRPr sz="1260"/>
            </a:lvl1pPr>
            <a:lvl2pPr>
              <a:spcBef>
                <a:spcPts val="180"/>
              </a:spcBef>
              <a:defRPr sz="1260"/>
            </a:lvl2pPr>
            <a:lvl3pPr>
              <a:spcBef>
                <a:spcPts val="180"/>
              </a:spcBef>
              <a:defRPr sz="1080"/>
            </a:lvl3pPr>
            <a:lvl4pPr>
              <a:spcBef>
                <a:spcPts val="180"/>
              </a:spcBef>
              <a:defRPr sz="990"/>
            </a:lvl4pPr>
            <a:lvl5pPr>
              <a:spcBef>
                <a:spcPts val="180"/>
              </a:spcBef>
              <a:defRPr sz="94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3"/>
          </p:nvPr>
        </p:nvSpPr>
        <p:spPr>
          <a:xfrm>
            <a:off x="6240017" y="5373216"/>
            <a:ext cx="5328097" cy="719609"/>
          </a:xfrm>
        </p:spPr>
        <p:txBody>
          <a:bodyPr/>
          <a:lstStyle>
            <a:lvl1pPr>
              <a:spcBef>
                <a:spcPts val="180"/>
              </a:spcBef>
              <a:defRPr sz="1260"/>
            </a:lvl1pPr>
            <a:lvl2pPr>
              <a:spcBef>
                <a:spcPts val="180"/>
              </a:spcBef>
              <a:defRPr sz="1260"/>
            </a:lvl2pPr>
            <a:lvl3pPr>
              <a:spcBef>
                <a:spcPts val="180"/>
              </a:spcBef>
              <a:defRPr sz="1080"/>
            </a:lvl3pPr>
            <a:lvl4pPr>
              <a:spcBef>
                <a:spcPts val="180"/>
              </a:spcBef>
              <a:defRPr sz="990"/>
            </a:lvl4pPr>
            <a:lvl5pPr>
              <a:spcBef>
                <a:spcPts val="180"/>
              </a:spcBef>
              <a:defRPr sz="94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23392" y="1628775"/>
            <a:ext cx="5328592" cy="3528417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6240016" y="1628775"/>
            <a:ext cx="5328097" cy="3528417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23888" y="5229200"/>
            <a:ext cx="53280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240017" y="5229200"/>
            <a:ext cx="53280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0392728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Backgrou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9788" y="1772770"/>
            <a:ext cx="10512425" cy="4320054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6450" indent="-273050">
              <a:defRPr/>
            </a:lvl3pPr>
            <a:lvl4pPr marL="1071563" indent="-265113">
              <a:defRPr sz="1600"/>
            </a:lvl4pPr>
            <a:lvl5pPr marL="1346200" indent="-274638">
              <a:defRPr sz="1400"/>
            </a:lvl5pPr>
            <a:lvl6pPr marL="1612900" indent="-266700">
              <a:defRPr/>
            </a:lvl6pPr>
            <a:lvl7pPr marL="1878013" indent="-265113">
              <a:defRPr/>
            </a:lvl7pPr>
            <a:lvl8pPr marL="2152650" indent="-274638">
              <a:defRPr/>
            </a:lvl8pPr>
            <a:lvl9pPr marL="2419350" indent="-26670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453044"/>
      </p:ext>
    </p:extLst>
  </p:cSld>
  <p:clrMapOvr>
    <a:masterClrMapping/>
  </p:clrMapOvr>
  <p:transition spd="med">
    <p:fade/>
  </p:transition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204864"/>
            <a:ext cx="2015728" cy="194421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260" baseline="0">
                <a:solidFill>
                  <a:schemeClr val="bg1"/>
                </a:solidFill>
              </a:defRPr>
            </a:lvl1pPr>
            <a:lvl2pPr marL="164311" indent="-164311">
              <a:defRPr sz="1260">
                <a:solidFill>
                  <a:schemeClr val="bg1"/>
                </a:solidFill>
              </a:defRPr>
            </a:lvl2pPr>
            <a:lvl3pPr marL="321478" indent="-157167">
              <a:defRPr sz="1080">
                <a:solidFill>
                  <a:schemeClr val="bg1"/>
                </a:solidFill>
              </a:defRPr>
            </a:lvl3pPr>
            <a:lvl4pPr marL="485789" indent="-164311">
              <a:defRPr sz="1080">
                <a:solidFill>
                  <a:schemeClr val="bg1"/>
                </a:solidFill>
              </a:defRPr>
            </a:lvl4pPr>
            <a:lvl5pPr marL="642955" indent="-157167">
              <a:defRPr sz="990">
                <a:solidFill>
                  <a:schemeClr val="bg1"/>
                </a:solidFill>
              </a:defRPr>
            </a:lvl5pPr>
            <a:lvl6pPr marL="808695" indent="-165740">
              <a:defRPr sz="900">
                <a:solidFill>
                  <a:schemeClr val="bg1"/>
                </a:solidFill>
              </a:defRPr>
            </a:lvl6pPr>
            <a:lvl7pPr marL="964433" indent="-155739">
              <a:defRPr sz="900">
                <a:solidFill>
                  <a:schemeClr val="bg1"/>
                </a:solidFill>
              </a:defRPr>
            </a:lvl7pPr>
            <a:lvl8pPr marL="1130173" indent="-165740">
              <a:defRPr sz="900">
                <a:solidFill>
                  <a:schemeClr val="bg1"/>
                </a:solidFill>
              </a:defRPr>
            </a:lvl8pPr>
            <a:lvl9pPr marL="1294483" indent="-164311"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or click to remove the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43" hasCustomPrompt="1"/>
          </p:nvPr>
        </p:nvSpPr>
        <p:spPr>
          <a:xfrm>
            <a:off x="2855640" y="2204864"/>
            <a:ext cx="2015728" cy="194421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260" baseline="0">
                <a:solidFill>
                  <a:schemeClr val="bg1"/>
                </a:solidFill>
              </a:defRPr>
            </a:lvl1pPr>
            <a:lvl2pPr marL="164311" indent="-164311">
              <a:defRPr sz="1260">
                <a:solidFill>
                  <a:schemeClr val="bg1"/>
                </a:solidFill>
              </a:defRPr>
            </a:lvl2pPr>
            <a:lvl3pPr marL="321478" indent="-157167">
              <a:defRPr sz="1080">
                <a:solidFill>
                  <a:schemeClr val="bg1"/>
                </a:solidFill>
              </a:defRPr>
            </a:lvl3pPr>
            <a:lvl4pPr marL="485789" indent="-164311">
              <a:defRPr sz="1080">
                <a:solidFill>
                  <a:schemeClr val="bg1"/>
                </a:solidFill>
              </a:defRPr>
            </a:lvl4pPr>
            <a:lvl5pPr marL="642955" indent="-157167">
              <a:defRPr sz="990">
                <a:solidFill>
                  <a:schemeClr val="bg1"/>
                </a:solidFill>
              </a:defRPr>
            </a:lvl5pPr>
            <a:lvl6pPr marL="808695" indent="-165740">
              <a:defRPr sz="900">
                <a:solidFill>
                  <a:schemeClr val="bg1"/>
                </a:solidFill>
              </a:defRPr>
            </a:lvl6pPr>
            <a:lvl7pPr marL="964433" indent="-155739">
              <a:defRPr sz="900">
                <a:solidFill>
                  <a:schemeClr val="bg1"/>
                </a:solidFill>
              </a:defRPr>
            </a:lvl7pPr>
            <a:lvl8pPr marL="1130173" indent="-165740">
              <a:defRPr sz="900">
                <a:solidFill>
                  <a:schemeClr val="bg1"/>
                </a:solidFill>
              </a:defRPr>
            </a:lvl8pPr>
            <a:lvl9pPr marL="1294483" indent="-164311"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or click to remove the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44" hasCustomPrompt="1"/>
          </p:nvPr>
        </p:nvSpPr>
        <p:spPr>
          <a:xfrm>
            <a:off x="5088136" y="2204864"/>
            <a:ext cx="2015728" cy="194421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260" baseline="0">
                <a:solidFill>
                  <a:schemeClr val="bg1"/>
                </a:solidFill>
              </a:defRPr>
            </a:lvl1pPr>
            <a:lvl2pPr marL="164311" indent="-164311">
              <a:defRPr sz="1260">
                <a:solidFill>
                  <a:schemeClr val="bg1"/>
                </a:solidFill>
              </a:defRPr>
            </a:lvl2pPr>
            <a:lvl3pPr marL="321478" indent="-157167">
              <a:defRPr sz="1080">
                <a:solidFill>
                  <a:schemeClr val="bg1"/>
                </a:solidFill>
              </a:defRPr>
            </a:lvl3pPr>
            <a:lvl4pPr marL="485789" indent="-164311">
              <a:defRPr sz="1080">
                <a:solidFill>
                  <a:schemeClr val="bg1"/>
                </a:solidFill>
              </a:defRPr>
            </a:lvl4pPr>
            <a:lvl5pPr marL="642955" indent="-157167">
              <a:defRPr sz="990">
                <a:solidFill>
                  <a:schemeClr val="bg1"/>
                </a:solidFill>
              </a:defRPr>
            </a:lvl5pPr>
            <a:lvl6pPr marL="808695" indent="-165740">
              <a:defRPr sz="900">
                <a:solidFill>
                  <a:schemeClr val="bg1"/>
                </a:solidFill>
              </a:defRPr>
            </a:lvl6pPr>
            <a:lvl7pPr marL="964433" indent="-155739">
              <a:defRPr sz="900">
                <a:solidFill>
                  <a:schemeClr val="bg1"/>
                </a:solidFill>
              </a:defRPr>
            </a:lvl7pPr>
            <a:lvl8pPr marL="1130173" indent="-165740">
              <a:defRPr sz="900">
                <a:solidFill>
                  <a:schemeClr val="bg1"/>
                </a:solidFill>
              </a:defRPr>
            </a:lvl8pPr>
            <a:lvl9pPr marL="1294483" indent="-164311"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or click to remove the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45" hasCustomPrompt="1"/>
          </p:nvPr>
        </p:nvSpPr>
        <p:spPr>
          <a:xfrm>
            <a:off x="7320136" y="2204864"/>
            <a:ext cx="2015728" cy="194421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260" baseline="0">
                <a:solidFill>
                  <a:schemeClr val="bg1"/>
                </a:solidFill>
              </a:defRPr>
            </a:lvl1pPr>
            <a:lvl2pPr marL="164311" indent="-164311">
              <a:defRPr sz="1260">
                <a:solidFill>
                  <a:schemeClr val="bg1"/>
                </a:solidFill>
              </a:defRPr>
            </a:lvl2pPr>
            <a:lvl3pPr marL="321478" indent="-157167">
              <a:defRPr sz="1080">
                <a:solidFill>
                  <a:schemeClr val="bg1"/>
                </a:solidFill>
              </a:defRPr>
            </a:lvl3pPr>
            <a:lvl4pPr marL="485789" indent="-164311">
              <a:defRPr sz="1080">
                <a:solidFill>
                  <a:schemeClr val="bg1"/>
                </a:solidFill>
              </a:defRPr>
            </a:lvl4pPr>
            <a:lvl5pPr marL="642955" indent="-157167">
              <a:defRPr sz="990">
                <a:solidFill>
                  <a:schemeClr val="bg1"/>
                </a:solidFill>
              </a:defRPr>
            </a:lvl5pPr>
            <a:lvl6pPr marL="808695" indent="-165740">
              <a:defRPr sz="900">
                <a:solidFill>
                  <a:schemeClr val="bg1"/>
                </a:solidFill>
              </a:defRPr>
            </a:lvl6pPr>
            <a:lvl7pPr marL="964433" indent="-155739">
              <a:defRPr sz="900">
                <a:solidFill>
                  <a:schemeClr val="bg1"/>
                </a:solidFill>
              </a:defRPr>
            </a:lvl7pPr>
            <a:lvl8pPr marL="1130173" indent="-165740">
              <a:defRPr sz="900">
                <a:solidFill>
                  <a:schemeClr val="bg1"/>
                </a:solidFill>
              </a:defRPr>
            </a:lvl8pPr>
            <a:lvl9pPr marL="1294483" indent="-164311"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or click to remove the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46" hasCustomPrompt="1"/>
          </p:nvPr>
        </p:nvSpPr>
        <p:spPr>
          <a:xfrm>
            <a:off x="9552385" y="2204864"/>
            <a:ext cx="2015728" cy="194421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260" baseline="0">
                <a:solidFill>
                  <a:schemeClr val="bg1"/>
                </a:solidFill>
              </a:defRPr>
            </a:lvl1pPr>
            <a:lvl2pPr marL="164311" indent="-164311">
              <a:defRPr sz="1260">
                <a:solidFill>
                  <a:schemeClr val="bg1"/>
                </a:solidFill>
              </a:defRPr>
            </a:lvl2pPr>
            <a:lvl3pPr marL="321478" indent="-157167">
              <a:defRPr sz="1080">
                <a:solidFill>
                  <a:schemeClr val="bg1"/>
                </a:solidFill>
              </a:defRPr>
            </a:lvl3pPr>
            <a:lvl4pPr marL="485789" indent="-164311">
              <a:defRPr sz="1080">
                <a:solidFill>
                  <a:schemeClr val="bg1"/>
                </a:solidFill>
              </a:defRPr>
            </a:lvl4pPr>
            <a:lvl5pPr marL="642955" indent="-157167">
              <a:defRPr sz="990">
                <a:solidFill>
                  <a:schemeClr val="bg1"/>
                </a:solidFill>
              </a:defRPr>
            </a:lvl5pPr>
            <a:lvl6pPr marL="808695" indent="-165740">
              <a:defRPr sz="900">
                <a:solidFill>
                  <a:schemeClr val="bg1"/>
                </a:solidFill>
              </a:defRPr>
            </a:lvl6pPr>
            <a:lvl7pPr marL="964433" indent="-155739">
              <a:defRPr sz="900">
                <a:solidFill>
                  <a:schemeClr val="bg1"/>
                </a:solidFill>
              </a:defRPr>
            </a:lvl7pPr>
            <a:lvl8pPr marL="1130173" indent="-165740">
              <a:defRPr sz="900">
                <a:solidFill>
                  <a:schemeClr val="bg1"/>
                </a:solidFill>
              </a:defRPr>
            </a:lvl8pPr>
            <a:lvl9pPr marL="1294483" indent="-164311"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or click to remove the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DE4F3-C9D0-44EF-932A-D0DA13BB9B44}" type="datetime4">
              <a:rPr lang="en-GB" smtClean="0"/>
              <a:t>15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4298072"/>
      </p:ext>
    </p:extLst>
  </p:cSld>
  <p:clrMapOvr>
    <a:masterClrMapping/>
  </p:clrMapOvr>
  <p:transition spd="med">
    <p:fade/>
  </p:transition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Highlights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0" y="1628775"/>
            <a:ext cx="4871864" cy="522922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5088137" y="1628800"/>
            <a:ext cx="2015728" cy="194421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260" baseline="0">
                <a:solidFill>
                  <a:schemeClr val="bg1"/>
                </a:solidFill>
              </a:defRPr>
            </a:lvl1pPr>
            <a:lvl2pPr marL="164311" indent="-164311">
              <a:defRPr sz="1260">
                <a:solidFill>
                  <a:schemeClr val="bg1"/>
                </a:solidFill>
              </a:defRPr>
            </a:lvl2pPr>
            <a:lvl3pPr marL="321478" indent="-157167">
              <a:defRPr sz="1080">
                <a:solidFill>
                  <a:schemeClr val="bg1"/>
                </a:solidFill>
              </a:defRPr>
            </a:lvl3pPr>
            <a:lvl4pPr marL="485789" indent="-164311">
              <a:defRPr sz="1080">
                <a:solidFill>
                  <a:schemeClr val="bg1"/>
                </a:solidFill>
              </a:defRPr>
            </a:lvl4pPr>
            <a:lvl5pPr marL="642955" indent="-157167">
              <a:defRPr sz="990">
                <a:solidFill>
                  <a:schemeClr val="bg1"/>
                </a:solidFill>
              </a:defRPr>
            </a:lvl5pPr>
            <a:lvl6pPr marL="808695" indent="-165740">
              <a:defRPr sz="900">
                <a:solidFill>
                  <a:schemeClr val="bg1"/>
                </a:solidFill>
              </a:defRPr>
            </a:lvl6pPr>
            <a:lvl7pPr marL="964433" indent="-155739">
              <a:defRPr sz="900">
                <a:solidFill>
                  <a:schemeClr val="bg1"/>
                </a:solidFill>
              </a:defRPr>
            </a:lvl7pPr>
            <a:lvl8pPr marL="1130173" indent="-165740">
              <a:defRPr sz="900">
                <a:solidFill>
                  <a:schemeClr val="bg1"/>
                </a:solidFill>
              </a:defRPr>
            </a:lvl8pPr>
            <a:lvl9pPr marL="1294483" indent="-164311"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or click to remove the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43" hasCustomPrompt="1"/>
          </p:nvPr>
        </p:nvSpPr>
        <p:spPr>
          <a:xfrm>
            <a:off x="7319889" y="1628800"/>
            <a:ext cx="2015728" cy="194421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260" baseline="0">
                <a:solidFill>
                  <a:schemeClr val="bg1"/>
                </a:solidFill>
              </a:defRPr>
            </a:lvl1pPr>
            <a:lvl2pPr marL="164311" indent="-164311">
              <a:defRPr sz="1260">
                <a:solidFill>
                  <a:schemeClr val="bg1"/>
                </a:solidFill>
              </a:defRPr>
            </a:lvl2pPr>
            <a:lvl3pPr marL="321478" indent="-157167">
              <a:defRPr sz="1080">
                <a:solidFill>
                  <a:schemeClr val="bg1"/>
                </a:solidFill>
              </a:defRPr>
            </a:lvl3pPr>
            <a:lvl4pPr marL="485789" indent="-164311">
              <a:defRPr sz="1080">
                <a:solidFill>
                  <a:schemeClr val="bg1"/>
                </a:solidFill>
              </a:defRPr>
            </a:lvl4pPr>
            <a:lvl5pPr marL="642955" indent="-157167">
              <a:defRPr sz="990">
                <a:solidFill>
                  <a:schemeClr val="bg1"/>
                </a:solidFill>
              </a:defRPr>
            </a:lvl5pPr>
            <a:lvl6pPr marL="808695" indent="-165740">
              <a:defRPr sz="900">
                <a:solidFill>
                  <a:schemeClr val="bg1"/>
                </a:solidFill>
              </a:defRPr>
            </a:lvl6pPr>
            <a:lvl7pPr marL="964433" indent="-155739">
              <a:defRPr sz="900">
                <a:solidFill>
                  <a:schemeClr val="bg1"/>
                </a:solidFill>
              </a:defRPr>
            </a:lvl7pPr>
            <a:lvl8pPr marL="1130173" indent="-165740">
              <a:defRPr sz="900">
                <a:solidFill>
                  <a:schemeClr val="bg1"/>
                </a:solidFill>
              </a:defRPr>
            </a:lvl8pPr>
            <a:lvl9pPr marL="1294483" indent="-164311"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or click to remove the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44" hasCustomPrompt="1"/>
          </p:nvPr>
        </p:nvSpPr>
        <p:spPr>
          <a:xfrm>
            <a:off x="9552385" y="1628800"/>
            <a:ext cx="2015728" cy="194421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260" baseline="0">
                <a:solidFill>
                  <a:schemeClr val="bg1"/>
                </a:solidFill>
              </a:defRPr>
            </a:lvl1pPr>
            <a:lvl2pPr marL="164311" indent="-164311">
              <a:defRPr sz="1260">
                <a:solidFill>
                  <a:schemeClr val="bg1"/>
                </a:solidFill>
              </a:defRPr>
            </a:lvl2pPr>
            <a:lvl3pPr marL="321478" indent="-157167">
              <a:defRPr sz="1080">
                <a:solidFill>
                  <a:schemeClr val="bg1"/>
                </a:solidFill>
              </a:defRPr>
            </a:lvl3pPr>
            <a:lvl4pPr marL="485789" indent="-164311">
              <a:defRPr sz="1080">
                <a:solidFill>
                  <a:schemeClr val="bg1"/>
                </a:solidFill>
              </a:defRPr>
            </a:lvl4pPr>
            <a:lvl5pPr marL="642955" indent="-157167">
              <a:defRPr sz="990">
                <a:solidFill>
                  <a:schemeClr val="bg1"/>
                </a:solidFill>
              </a:defRPr>
            </a:lvl5pPr>
            <a:lvl6pPr marL="808695" indent="-165740">
              <a:defRPr sz="900">
                <a:solidFill>
                  <a:schemeClr val="bg1"/>
                </a:solidFill>
              </a:defRPr>
            </a:lvl6pPr>
            <a:lvl7pPr marL="964433" indent="-155739">
              <a:defRPr sz="900">
                <a:solidFill>
                  <a:schemeClr val="bg1"/>
                </a:solidFill>
              </a:defRPr>
            </a:lvl7pPr>
            <a:lvl8pPr marL="1130173" indent="-165740">
              <a:defRPr sz="900">
                <a:solidFill>
                  <a:schemeClr val="bg1"/>
                </a:solidFill>
              </a:defRPr>
            </a:lvl8pPr>
            <a:lvl9pPr marL="1294483" indent="-164311"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or click to remove the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45" hasCustomPrompt="1"/>
          </p:nvPr>
        </p:nvSpPr>
        <p:spPr>
          <a:xfrm>
            <a:off x="9552385" y="3789040"/>
            <a:ext cx="2015728" cy="194421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260" baseline="0">
                <a:solidFill>
                  <a:schemeClr val="bg1"/>
                </a:solidFill>
              </a:defRPr>
            </a:lvl1pPr>
            <a:lvl2pPr marL="164311" indent="-164311">
              <a:defRPr sz="1260">
                <a:solidFill>
                  <a:schemeClr val="bg1"/>
                </a:solidFill>
              </a:defRPr>
            </a:lvl2pPr>
            <a:lvl3pPr marL="321478" indent="-157167">
              <a:defRPr sz="1080">
                <a:solidFill>
                  <a:schemeClr val="bg1"/>
                </a:solidFill>
              </a:defRPr>
            </a:lvl3pPr>
            <a:lvl4pPr marL="485789" indent="-164311">
              <a:defRPr sz="1080">
                <a:solidFill>
                  <a:schemeClr val="bg1"/>
                </a:solidFill>
              </a:defRPr>
            </a:lvl4pPr>
            <a:lvl5pPr marL="642955" indent="-157167">
              <a:defRPr sz="990">
                <a:solidFill>
                  <a:schemeClr val="bg1"/>
                </a:solidFill>
              </a:defRPr>
            </a:lvl5pPr>
            <a:lvl6pPr marL="808695" indent="-165740">
              <a:defRPr sz="900">
                <a:solidFill>
                  <a:schemeClr val="bg1"/>
                </a:solidFill>
              </a:defRPr>
            </a:lvl6pPr>
            <a:lvl7pPr marL="964433" indent="-155739">
              <a:defRPr sz="900">
                <a:solidFill>
                  <a:schemeClr val="bg1"/>
                </a:solidFill>
              </a:defRPr>
            </a:lvl7pPr>
            <a:lvl8pPr marL="1130173" indent="-165740">
              <a:defRPr sz="900">
                <a:solidFill>
                  <a:schemeClr val="bg1"/>
                </a:solidFill>
              </a:defRPr>
            </a:lvl8pPr>
            <a:lvl9pPr marL="1294483" indent="-164311"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or click to remove the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46" hasCustomPrompt="1"/>
          </p:nvPr>
        </p:nvSpPr>
        <p:spPr>
          <a:xfrm>
            <a:off x="7319889" y="3789040"/>
            <a:ext cx="2015728" cy="194421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260" baseline="0">
                <a:solidFill>
                  <a:schemeClr val="bg1"/>
                </a:solidFill>
              </a:defRPr>
            </a:lvl1pPr>
            <a:lvl2pPr marL="164311" indent="-164311">
              <a:defRPr sz="1260">
                <a:solidFill>
                  <a:schemeClr val="bg1"/>
                </a:solidFill>
              </a:defRPr>
            </a:lvl2pPr>
            <a:lvl3pPr marL="321478" indent="-157167">
              <a:defRPr sz="1080">
                <a:solidFill>
                  <a:schemeClr val="bg1"/>
                </a:solidFill>
              </a:defRPr>
            </a:lvl3pPr>
            <a:lvl4pPr marL="485789" indent="-164311">
              <a:defRPr sz="1080">
                <a:solidFill>
                  <a:schemeClr val="bg1"/>
                </a:solidFill>
              </a:defRPr>
            </a:lvl4pPr>
            <a:lvl5pPr marL="642955" indent="-157167">
              <a:defRPr sz="990">
                <a:solidFill>
                  <a:schemeClr val="bg1"/>
                </a:solidFill>
              </a:defRPr>
            </a:lvl5pPr>
            <a:lvl6pPr marL="808695" indent="-165740">
              <a:defRPr sz="900">
                <a:solidFill>
                  <a:schemeClr val="bg1"/>
                </a:solidFill>
              </a:defRPr>
            </a:lvl6pPr>
            <a:lvl7pPr marL="964433" indent="-155739">
              <a:defRPr sz="900">
                <a:solidFill>
                  <a:schemeClr val="bg1"/>
                </a:solidFill>
              </a:defRPr>
            </a:lvl7pPr>
            <a:lvl8pPr marL="1130173" indent="-165740">
              <a:defRPr sz="900">
                <a:solidFill>
                  <a:schemeClr val="bg1"/>
                </a:solidFill>
              </a:defRPr>
            </a:lvl8pPr>
            <a:lvl9pPr marL="1294483" indent="-164311"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or click to remove the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45A12-B7FC-4259-8D93-C3811C6ED47C}" type="datetime4">
              <a:rPr lang="en-GB" smtClean="0"/>
              <a:t>15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087888" y="3789040"/>
            <a:ext cx="2016224" cy="194421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6301145"/>
      </p:ext>
    </p:extLst>
  </p:cSld>
  <p:clrMapOvr>
    <a:masterClrMapping/>
  </p:clrMapOvr>
  <p:transition spd="med">
    <p:fade/>
  </p:transition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B511C-6580-4CE1-99B8-432E83D62F36}" type="datetime4">
              <a:rPr lang="en-GB" smtClean="0"/>
              <a:t>15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087888" y="2204864"/>
            <a:ext cx="2016224" cy="194421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2855640" y="2204864"/>
            <a:ext cx="2016224" cy="194421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320136" y="2204864"/>
            <a:ext cx="2016224" cy="194421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9551889" y="2204864"/>
            <a:ext cx="2016224" cy="194421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8" name="Text Placeholder 34"/>
          <p:cNvSpPr>
            <a:spLocks noGrp="1"/>
          </p:cNvSpPr>
          <p:nvPr>
            <p:ph type="body" sz="quarter" idx="39"/>
          </p:nvPr>
        </p:nvSpPr>
        <p:spPr>
          <a:xfrm>
            <a:off x="2855640" y="4365104"/>
            <a:ext cx="2016224" cy="86409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34"/>
          <p:cNvSpPr>
            <a:spLocks noGrp="1"/>
          </p:cNvSpPr>
          <p:nvPr>
            <p:ph type="body" sz="quarter" idx="40"/>
          </p:nvPr>
        </p:nvSpPr>
        <p:spPr>
          <a:xfrm>
            <a:off x="5087888" y="4365104"/>
            <a:ext cx="2016224" cy="86409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Text Placeholder 34"/>
          <p:cNvSpPr>
            <a:spLocks noGrp="1"/>
          </p:cNvSpPr>
          <p:nvPr>
            <p:ph type="body" sz="quarter" idx="41"/>
          </p:nvPr>
        </p:nvSpPr>
        <p:spPr>
          <a:xfrm>
            <a:off x="7320136" y="4365104"/>
            <a:ext cx="2016224" cy="86409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34"/>
          <p:cNvSpPr>
            <a:spLocks noGrp="1"/>
          </p:cNvSpPr>
          <p:nvPr>
            <p:ph type="body" sz="quarter" idx="42"/>
          </p:nvPr>
        </p:nvSpPr>
        <p:spPr>
          <a:xfrm>
            <a:off x="9552385" y="4365104"/>
            <a:ext cx="2015729" cy="86409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204864"/>
            <a:ext cx="2015728" cy="194421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260" baseline="0">
                <a:solidFill>
                  <a:schemeClr val="bg1"/>
                </a:solidFill>
              </a:defRPr>
            </a:lvl1pPr>
            <a:lvl2pPr marL="164311" indent="-164311">
              <a:defRPr sz="1260">
                <a:solidFill>
                  <a:schemeClr val="bg1"/>
                </a:solidFill>
              </a:defRPr>
            </a:lvl2pPr>
            <a:lvl3pPr marL="321478" indent="-157167">
              <a:defRPr sz="1080">
                <a:solidFill>
                  <a:schemeClr val="bg1"/>
                </a:solidFill>
              </a:defRPr>
            </a:lvl3pPr>
            <a:lvl4pPr marL="485789" indent="-164311">
              <a:defRPr sz="1080">
                <a:solidFill>
                  <a:schemeClr val="bg1"/>
                </a:solidFill>
              </a:defRPr>
            </a:lvl4pPr>
            <a:lvl5pPr marL="642955" indent="-157167">
              <a:defRPr sz="990">
                <a:solidFill>
                  <a:schemeClr val="bg1"/>
                </a:solidFill>
              </a:defRPr>
            </a:lvl5pPr>
            <a:lvl6pPr marL="808695" indent="-165740">
              <a:defRPr sz="900">
                <a:solidFill>
                  <a:schemeClr val="bg1"/>
                </a:solidFill>
              </a:defRPr>
            </a:lvl6pPr>
            <a:lvl7pPr marL="964433" indent="-155739">
              <a:defRPr sz="900">
                <a:solidFill>
                  <a:schemeClr val="bg1"/>
                </a:solidFill>
              </a:defRPr>
            </a:lvl7pPr>
            <a:lvl8pPr marL="1130173" indent="-165740">
              <a:defRPr sz="900">
                <a:solidFill>
                  <a:schemeClr val="bg1"/>
                </a:solidFill>
              </a:defRPr>
            </a:lvl8pPr>
            <a:lvl9pPr marL="1294483" indent="-164311"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or click to remove the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855640" y="4221088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087888" y="4221088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7320136" y="4221088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9551889" y="4221088"/>
            <a:ext cx="2016224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9947342"/>
      </p:ext>
    </p:extLst>
  </p:cSld>
  <p:clrMapOvr>
    <a:masterClrMapping/>
  </p:clrMapOvr>
  <p:transition spd="med">
    <p:fade/>
  </p:transition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pictures [pin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5F9709-0EA6-46A1-9158-86982E42987C}" type="datetime4">
              <a:rPr lang="en-GB" smtClean="0"/>
              <a:t>15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3392" y="1628800"/>
            <a:ext cx="2016224" cy="158417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087888" y="1628800"/>
            <a:ext cx="2016224" cy="158417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855640" y="1628800"/>
            <a:ext cx="2016224" cy="158417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7320136" y="1628800"/>
            <a:ext cx="2016224" cy="158417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9551889" y="1628800"/>
            <a:ext cx="2016224" cy="1584175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23392" y="3933056"/>
            <a:ext cx="2016224" cy="158417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087888" y="3933056"/>
            <a:ext cx="2016224" cy="158417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2855640" y="3933056"/>
            <a:ext cx="2016224" cy="158417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320136" y="3933056"/>
            <a:ext cx="2016224" cy="158417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9551889" y="3933056"/>
            <a:ext cx="2016224" cy="158417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623888" y="3429000"/>
            <a:ext cx="2015728" cy="360040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34"/>
          </p:nvPr>
        </p:nvSpPr>
        <p:spPr>
          <a:xfrm>
            <a:off x="2855640" y="3429000"/>
            <a:ext cx="2016224" cy="360040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35"/>
          </p:nvPr>
        </p:nvSpPr>
        <p:spPr>
          <a:xfrm>
            <a:off x="5087888" y="3429000"/>
            <a:ext cx="2016224" cy="360040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0" name="Text Placeholder 34"/>
          <p:cNvSpPr>
            <a:spLocks noGrp="1"/>
          </p:cNvSpPr>
          <p:nvPr>
            <p:ph type="body" sz="quarter" idx="36"/>
          </p:nvPr>
        </p:nvSpPr>
        <p:spPr>
          <a:xfrm>
            <a:off x="7320136" y="3429000"/>
            <a:ext cx="2016224" cy="360040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37"/>
          </p:nvPr>
        </p:nvSpPr>
        <p:spPr>
          <a:xfrm>
            <a:off x="9552385" y="3429000"/>
            <a:ext cx="2015729" cy="360040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2855640" y="3284984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623888" y="3284984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>
            <a:off x="5087888" y="3284984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7320136" y="3284984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>
            <a:off x="9551889" y="3284984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34"/>
          <p:cNvSpPr>
            <a:spLocks noGrp="1"/>
          </p:cNvSpPr>
          <p:nvPr>
            <p:ph type="body" sz="quarter" idx="38"/>
          </p:nvPr>
        </p:nvSpPr>
        <p:spPr>
          <a:xfrm>
            <a:off x="623888" y="5733256"/>
            <a:ext cx="2015728" cy="360040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4"/>
          <p:cNvSpPr>
            <a:spLocks noGrp="1"/>
          </p:cNvSpPr>
          <p:nvPr>
            <p:ph type="body" sz="quarter" idx="39"/>
          </p:nvPr>
        </p:nvSpPr>
        <p:spPr>
          <a:xfrm>
            <a:off x="2855640" y="5733256"/>
            <a:ext cx="2016224" cy="360040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2" name="Text Placeholder 34"/>
          <p:cNvSpPr>
            <a:spLocks noGrp="1"/>
          </p:cNvSpPr>
          <p:nvPr>
            <p:ph type="body" sz="quarter" idx="40"/>
          </p:nvPr>
        </p:nvSpPr>
        <p:spPr>
          <a:xfrm>
            <a:off x="5087888" y="5733256"/>
            <a:ext cx="2016224" cy="360040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41"/>
          </p:nvPr>
        </p:nvSpPr>
        <p:spPr>
          <a:xfrm>
            <a:off x="7320136" y="5733256"/>
            <a:ext cx="2016224" cy="360040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4" name="Text Placeholder 34"/>
          <p:cNvSpPr>
            <a:spLocks noGrp="1"/>
          </p:cNvSpPr>
          <p:nvPr>
            <p:ph type="body" sz="quarter" idx="42"/>
          </p:nvPr>
        </p:nvSpPr>
        <p:spPr>
          <a:xfrm>
            <a:off x="9552385" y="5733256"/>
            <a:ext cx="2015729" cy="360040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65" name="Straight Connector 64"/>
          <p:cNvCxnSpPr/>
          <p:nvPr userDrawn="1"/>
        </p:nvCxnSpPr>
        <p:spPr>
          <a:xfrm>
            <a:off x="2855640" y="5589240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 userDrawn="1"/>
        </p:nvCxnSpPr>
        <p:spPr>
          <a:xfrm>
            <a:off x="623888" y="5589240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>
            <a:off x="5087888" y="5589240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 userDrawn="1"/>
        </p:nvCxnSpPr>
        <p:spPr>
          <a:xfrm>
            <a:off x="7320136" y="5589240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9551889" y="5589240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5319168"/>
      </p:ext>
    </p:extLst>
  </p:cSld>
  <p:clrMapOvr>
    <a:masterClrMapping/>
  </p:clrMapOvr>
  <p:transition spd="med">
    <p:fade/>
  </p:transition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pictures [pink]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A01D38-C593-4417-8A71-A2696BD3D711}" type="datetime4">
              <a:rPr lang="en-GB" smtClean="0"/>
              <a:t>15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623392" y="1628801"/>
            <a:ext cx="2016224" cy="792088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24"/>
          </p:nvPr>
        </p:nvSpPr>
        <p:spPr>
          <a:xfrm>
            <a:off x="5087888" y="1628801"/>
            <a:ext cx="2016224" cy="792088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5"/>
          </p:nvPr>
        </p:nvSpPr>
        <p:spPr>
          <a:xfrm>
            <a:off x="2855640" y="1628801"/>
            <a:ext cx="2016224" cy="792088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6"/>
          </p:nvPr>
        </p:nvSpPr>
        <p:spPr>
          <a:xfrm>
            <a:off x="7320136" y="1628801"/>
            <a:ext cx="2016224" cy="792088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7"/>
          </p:nvPr>
        </p:nvSpPr>
        <p:spPr>
          <a:xfrm>
            <a:off x="9551889" y="1628801"/>
            <a:ext cx="2016224" cy="792088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23392" y="3933056"/>
            <a:ext cx="2016224" cy="792088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087888" y="3933056"/>
            <a:ext cx="2016224" cy="792088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2855640" y="3933056"/>
            <a:ext cx="2016224" cy="792088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320136" y="3933056"/>
            <a:ext cx="2016224" cy="792088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9551889" y="3933056"/>
            <a:ext cx="2016224" cy="792088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33"/>
          </p:nvPr>
        </p:nvSpPr>
        <p:spPr>
          <a:xfrm>
            <a:off x="623888" y="2636912"/>
            <a:ext cx="2015728" cy="1152128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8" name="Text Placeholder 34"/>
          <p:cNvSpPr>
            <a:spLocks noGrp="1"/>
          </p:cNvSpPr>
          <p:nvPr>
            <p:ph type="body" sz="quarter" idx="34"/>
          </p:nvPr>
        </p:nvSpPr>
        <p:spPr>
          <a:xfrm>
            <a:off x="2855640" y="2636912"/>
            <a:ext cx="2016224" cy="1152128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35"/>
          </p:nvPr>
        </p:nvSpPr>
        <p:spPr>
          <a:xfrm>
            <a:off x="5087888" y="2636912"/>
            <a:ext cx="2016224" cy="1152128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0" name="Text Placeholder 34"/>
          <p:cNvSpPr>
            <a:spLocks noGrp="1"/>
          </p:cNvSpPr>
          <p:nvPr>
            <p:ph type="body" sz="quarter" idx="36"/>
          </p:nvPr>
        </p:nvSpPr>
        <p:spPr>
          <a:xfrm>
            <a:off x="7320136" y="2636912"/>
            <a:ext cx="2016224" cy="1152128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37"/>
          </p:nvPr>
        </p:nvSpPr>
        <p:spPr>
          <a:xfrm>
            <a:off x="9552385" y="2636912"/>
            <a:ext cx="2015729" cy="1152128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55" name="Straight Connector 54"/>
          <p:cNvCxnSpPr/>
          <p:nvPr userDrawn="1"/>
        </p:nvCxnSpPr>
        <p:spPr>
          <a:xfrm>
            <a:off x="2855640" y="2492896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>
            <a:off x="623888" y="2492896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>
            <a:off x="5087888" y="2492896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>
            <a:off x="7320136" y="2492896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/>
          <p:cNvCxnSpPr/>
          <p:nvPr userDrawn="1"/>
        </p:nvCxnSpPr>
        <p:spPr>
          <a:xfrm>
            <a:off x="9551889" y="2492896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 Placeholder 34"/>
          <p:cNvSpPr>
            <a:spLocks noGrp="1"/>
          </p:cNvSpPr>
          <p:nvPr>
            <p:ph type="body" sz="quarter" idx="38"/>
          </p:nvPr>
        </p:nvSpPr>
        <p:spPr>
          <a:xfrm>
            <a:off x="623888" y="4941168"/>
            <a:ext cx="2015728" cy="1152128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1" name="Text Placeholder 34"/>
          <p:cNvSpPr>
            <a:spLocks noGrp="1"/>
          </p:cNvSpPr>
          <p:nvPr>
            <p:ph type="body" sz="quarter" idx="39"/>
          </p:nvPr>
        </p:nvSpPr>
        <p:spPr>
          <a:xfrm>
            <a:off x="2855640" y="4941168"/>
            <a:ext cx="2016224" cy="1152128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2" name="Text Placeholder 34"/>
          <p:cNvSpPr>
            <a:spLocks noGrp="1"/>
          </p:cNvSpPr>
          <p:nvPr>
            <p:ph type="body" sz="quarter" idx="40"/>
          </p:nvPr>
        </p:nvSpPr>
        <p:spPr>
          <a:xfrm>
            <a:off x="5087888" y="4941168"/>
            <a:ext cx="2016224" cy="1152128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3" name="Text Placeholder 34"/>
          <p:cNvSpPr>
            <a:spLocks noGrp="1"/>
          </p:cNvSpPr>
          <p:nvPr>
            <p:ph type="body" sz="quarter" idx="41"/>
          </p:nvPr>
        </p:nvSpPr>
        <p:spPr>
          <a:xfrm>
            <a:off x="7320136" y="4941168"/>
            <a:ext cx="2016224" cy="1152128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64" name="Text Placeholder 34"/>
          <p:cNvSpPr>
            <a:spLocks noGrp="1"/>
          </p:cNvSpPr>
          <p:nvPr>
            <p:ph type="body" sz="quarter" idx="42"/>
          </p:nvPr>
        </p:nvSpPr>
        <p:spPr>
          <a:xfrm>
            <a:off x="9552385" y="4941168"/>
            <a:ext cx="2015729" cy="1152128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65" name="Straight Connector 64"/>
          <p:cNvCxnSpPr/>
          <p:nvPr userDrawn="1"/>
        </p:nvCxnSpPr>
        <p:spPr>
          <a:xfrm>
            <a:off x="2855640" y="4797152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 userDrawn="1"/>
        </p:nvCxnSpPr>
        <p:spPr>
          <a:xfrm>
            <a:off x="623888" y="4797152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 userDrawn="1"/>
        </p:nvCxnSpPr>
        <p:spPr>
          <a:xfrm>
            <a:off x="5087888" y="4797152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/>
          <p:nvPr userDrawn="1"/>
        </p:nvCxnSpPr>
        <p:spPr>
          <a:xfrm>
            <a:off x="7320136" y="4797152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 userDrawn="1"/>
        </p:nvCxnSpPr>
        <p:spPr>
          <a:xfrm>
            <a:off x="9551889" y="4797152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2113849"/>
      </p:ext>
    </p:extLst>
  </p:cSld>
  <p:clrMapOvr>
    <a:masterClrMapping/>
  </p:clrMapOvr>
  <p:transition spd="med">
    <p:fade/>
  </p:transition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 [pin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6F421-1107-435C-A37D-72812984C115}" type="datetime4">
              <a:rPr lang="en-GB" smtClean="0"/>
              <a:t>15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23392" y="2204864"/>
            <a:ext cx="2016224" cy="194421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087888" y="2204864"/>
            <a:ext cx="2016224" cy="194421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2855640" y="2204864"/>
            <a:ext cx="2016224" cy="194421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320136" y="2204864"/>
            <a:ext cx="2016224" cy="194421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9551889" y="2204864"/>
            <a:ext cx="2016224" cy="194421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38"/>
          </p:nvPr>
        </p:nvSpPr>
        <p:spPr>
          <a:xfrm>
            <a:off x="623888" y="4365104"/>
            <a:ext cx="2015728" cy="86409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34"/>
          <p:cNvSpPr>
            <a:spLocks noGrp="1"/>
          </p:cNvSpPr>
          <p:nvPr>
            <p:ph type="body" sz="quarter" idx="39"/>
          </p:nvPr>
        </p:nvSpPr>
        <p:spPr>
          <a:xfrm>
            <a:off x="2855640" y="4365104"/>
            <a:ext cx="2016224" cy="86409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34"/>
          <p:cNvSpPr>
            <a:spLocks noGrp="1"/>
          </p:cNvSpPr>
          <p:nvPr>
            <p:ph type="body" sz="quarter" idx="40"/>
          </p:nvPr>
        </p:nvSpPr>
        <p:spPr>
          <a:xfrm>
            <a:off x="5087888" y="4365104"/>
            <a:ext cx="2016224" cy="86409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Text Placeholder 34"/>
          <p:cNvSpPr>
            <a:spLocks noGrp="1"/>
          </p:cNvSpPr>
          <p:nvPr>
            <p:ph type="body" sz="quarter" idx="41"/>
          </p:nvPr>
        </p:nvSpPr>
        <p:spPr>
          <a:xfrm>
            <a:off x="7320136" y="4365104"/>
            <a:ext cx="2016224" cy="86409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34"/>
          <p:cNvSpPr>
            <a:spLocks noGrp="1"/>
          </p:cNvSpPr>
          <p:nvPr>
            <p:ph type="body" sz="quarter" idx="42"/>
          </p:nvPr>
        </p:nvSpPr>
        <p:spPr>
          <a:xfrm>
            <a:off x="9552385" y="4365104"/>
            <a:ext cx="2015729" cy="86409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855640" y="4221088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623888" y="4221088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087888" y="4221088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7320136" y="4221088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9551889" y="4221088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451816"/>
      </p:ext>
    </p:extLst>
  </p:cSld>
  <p:clrMapOvr>
    <a:masterClrMapping/>
  </p:clrMapOvr>
  <p:transition spd="med">
    <p:fade/>
  </p:transition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 [pink]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0CC90-F176-411A-8498-54AD897C8121}" type="datetime4">
              <a:rPr lang="en-GB" smtClean="0"/>
              <a:t>15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23392" y="2204864"/>
            <a:ext cx="2016224" cy="122413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087888" y="2204864"/>
            <a:ext cx="2016224" cy="122413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2855640" y="2204864"/>
            <a:ext cx="2016224" cy="122413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320136" y="2204864"/>
            <a:ext cx="2016224" cy="122413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9551889" y="2204864"/>
            <a:ext cx="2016224" cy="122413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38"/>
          </p:nvPr>
        </p:nvSpPr>
        <p:spPr>
          <a:xfrm>
            <a:off x="623888" y="3645024"/>
            <a:ext cx="2015728" cy="158417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34"/>
          <p:cNvSpPr>
            <a:spLocks noGrp="1"/>
          </p:cNvSpPr>
          <p:nvPr>
            <p:ph type="body" sz="quarter" idx="39"/>
          </p:nvPr>
        </p:nvSpPr>
        <p:spPr>
          <a:xfrm>
            <a:off x="2855640" y="3645024"/>
            <a:ext cx="2016224" cy="158417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34"/>
          <p:cNvSpPr>
            <a:spLocks noGrp="1"/>
          </p:cNvSpPr>
          <p:nvPr>
            <p:ph type="body" sz="quarter" idx="40"/>
          </p:nvPr>
        </p:nvSpPr>
        <p:spPr>
          <a:xfrm>
            <a:off x="5087888" y="3645024"/>
            <a:ext cx="2016224" cy="158417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Text Placeholder 34"/>
          <p:cNvSpPr>
            <a:spLocks noGrp="1"/>
          </p:cNvSpPr>
          <p:nvPr>
            <p:ph type="body" sz="quarter" idx="41"/>
          </p:nvPr>
        </p:nvSpPr>
        <p:spPr>
          <a:xfrm>
            <a:off x="7320136" y="3645024"/>
            <a:ext cx="2016224" cy="158417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34"/>
          <p:cNvSpPr>
            <a:spLocks noGrp="1"/>
          </p:cNvSpPr>
          <p:nvPr>
            <p:ph type="body" sz="quarter" idx="42"/>
          </p:nvPr>
        </p:nvSpPr>
        <p:spPr>
          <a:xfrm>
            <a:off x="9552385" y="3645024"/>
            <a:ext cx="2015729" cy="158417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855640" y="3501008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623888" y="3501008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5087888" y="3501008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 userDrawn="1"/>
        </p:nvCxnSpPr>
        <p:spPr>
          <a:xfrm>
            <a:off x="7320136" y="3501008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>
            <a:off x="9551889" y="3501008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837096"/>
      </p:ext>
    </p:extLst>
  </p:cSld>
  <p:clrMapOvr>
    <a:masterClrMapping/>
  </p:clrMapOvr>
  <p:transition spd="med">
    <p:fade/>
  </p:transition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 [pin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114BD-BEDC-4D20-BFE6-B31CF2CFF50F}" type="datetime4">
              <a:rPr lang="en-GB" smtClean="0"/>
              <a:t>15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623888" y="5373216"/>
            <a:ext cx="5328096" cy="719609"/>
          </a:xfrm>
        </p:spPr>
        <p:txBody>
          <a:bodyPr/>
          <a:lstStyle>
            <a:lvl1pPr>
              <a:spcBef>
                <a:spcPts val="180"/>
              </a:spcBef>
              <a:defRPr sz="1260"/>
            </a:lvl1pPr>
            <a:lvl2pPr>
              <a:spcBef>
                <a:spcPts val="180"/>
              </a:spcBef>
              <a:defRPr sz="1260"/>
            </a:lvl2pPr>
            <a:lvl3pPr>
              <a:spcBef>
                <a:spcPts val="180"/>
              </a:spcBef>
              <a:defRPr sz="1080"/>
            </a:lvl3pPr>
            <a:lvl4pPr>
              <a:spcBef>
                <a:spcPts val="180"/>
              </a:spcBef>
              <a:defRPr sz="990"/>
            </a:lvl4pPr>
            <a:lvl5pPr>
              <a:spcBef>
                <a:spcPts val="180"/>
              </a:spcBef>
              <a:defRPr sz="94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3"/>
          </p:nvPr>
        </p:nvSpPr>
        <p:spPr>
          <a:xfrm>
            <a:off x="6240017" y="5373216"/>
            <a:ext cx="5328097" cy="719609"/>
          </a:xfrm>
        </p:spPr>
        <p:txBody>
          <a:bodyPr/>
          <a:lstStyle>
            <a:lvl1pPr>
              <a:spcBef>
                <a:spcPts val="180"/>
              </a:spcBef>
              <a:defRPr sz="1260"/>
            </a:lvl1pPr>
            <a:lvl2pPr>
              <a:spcBef>
                <a:spcPts val="180"/>
              </a:spcBef>
              <a:defRPr sz="1260"/>
            </a:lvl2pPr>
            <a:lvl3pPr>
              <a:spcBef>
                <a:spcPts val="180"/>
              </a:spcBef>
              <a:defRPr sz="1080"/>
            </a:lvl3pPr>
            <a:lvl4pPr>
              <a:spcBef>
                <a:spcPts val="180"/>
              </a:spcBef>
              <a:defRPr sz="990"/>
            </a:lvl4pPr>
            <a:lvl5pPr>
              <a:spcBef>
                <a:spcPts val="180"/>
              </a:spcBef>
              <a:defRPr sz="94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623392" y="1628775"/>
            <a:ext cx="5328592" cy="3528417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6240016" y="1628775"/>
            <a:ext cx="5328097" cy="3528417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623888" y="5229200"/>
            <a:ext cx="532809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240017" y="5229200"/>
            <a:ext cx="5328096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580690"/>
      </p:ext>
    </p:extLst>
  </p:cSld>
  <p:clrMapOvr>
    <a:masterClrMapping/>
  </p:clrMapOvr>
  <p:transition spd="med">
    <p:fade/>
  </p:transition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 [pink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3256B9-C5F6-4227-8F4B-2EC1086DAEB8}" type="datetime4">
              <a:rPr lang="en-GB" smtClean="0"/>
              <a:t>15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087888" y="2204864"/>
            <a:ext cx="2016224" cy="194421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2855640" y="2204864"/>
            <a:ext cx="2016224" cy="194421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320136" y="2204864"/>
            <a:ext cx="2016224" cy="194421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9551889" y="2204864"/>
            <a:ext cx="2016224" cy="1944216"/>
          </a:xfrm>
          <a:solidFill>
            <a:schemeClr val="bg2"/>
          </a:solid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8" name="Text Placeholder 34"/>
          <p:cNvSpPr>
            <a:spLocks noGrp="1"/>
          </p:cNvSpPr>
          <p:nvPr>
            <p:ph type="body" sz="quarter" idx="39"/>
          </p:nvPr>
        </p:nvSpPr>
        <p:spPr>
          <a:xfrm>
            <a:off x="2855640" y="4365104"/>
            <a:ext cx="2016224" cy="86409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34"/>
          <p:cNvSpPr>
            <a:spLocks noGrp="1"/>
          </p:cNvSpPr>
          <p:nvPr>
            <p:ph type="body" sz="quarter" idx="40"/>
          </p:nvPr>
        </p:nvSpPr>
        <p:spPr>
          <a:xfrm>
            <a:off x="5087888" y="4365104"/>
            <a:ext cx="2016224" cy="86409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Text Placeholder 34"/>
          <p:cNvSpPr>
            <a:spLocks noGrp="1"/>
          </p:cNvSpPr>
          <p:nvPr>
            <p:ph type="body" sz="quarter" idx="41"/>
          </p:nvPr>
        </p:nvSpPr>
        <p:spPr>
          <a:xfrm>
            <a:off x="7320136" y="4365104"/>
            <a:ext cx="2016224" cy="86409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34"/>
          <p:cNvSpPr>
            <a:spLocks noGrp="1"/>
          </p:cNvSpPr>
          <p:nvPr>
            <p:ph type="body" sz="quarter" idx="42"/>
          </p:nvPr>
        </p:nvSpPr>
        <p:spPr>
          <a:xfrm>
            <a:off x="9552385" y="4365104"/>
            <a:ext cx="2015729" cy="864096"/>
          </a:xfrm>
        </p:spPr>
        <p:txBody>
          <a:bodyPr/>
          <a:lstStyle>
            <a:lvl1pPr>
              <a:lnSpc>
                <a:spcPct val="90000"/>
              </a:lnSpc>
              <a:spcBef>
                <a:spcPts val="180"/>
              </a:spcBef>
              <a:defRPr sz="1080"/>
            </a:lvl1pPr>
            <a:lvl2pPr marL="82870" indent="-82870">
              <a:lnSpc>
                <a:spcPct val="90000"/>
              </a:lnSpc>
              <a:spcBef>
                <a:spcPts val="180"/>
              </a:spcBef>
              <a:defRPr sz="900"/>
            </a:lvl2pPr>
            <a:lvl3pPr marL="164311" indent="-81441">
              <a:lnSpc>
                <a:spcPct val="90000"/>
              </a:lnSpc>
              <a:spcBef>
                <a:spcPts val="180"/>
              </a:spcBef>
              <a:defRPr sz="720"/>
            </a:lvl3pPr>
            <a:lvl4pPr marL="240037" indent="-75727">
              <a:lnSpc>
                <a:spcPct val="90000"/>
              </a:lnSpc>
              <a:spcBef>
                <a:spcPts val="180"/>
              </a:spcBef>
              <a:defRPr sz="720"/>
            </a:lvl4pPr>
            <a:lvl5pPr marL="321478" indent="-81441">
              <a:lnSpc>
                <a:spcPct val="90000"/>
              </a:lnSpc>
              <a:spcBef>
                <a:spcPts val="180"/>
              </a:spcBef>
              <a:defRPr sz="720"/>
            </a:lvl5pPr>
            <a:lvl6pPr marL="404348" indent="-94300">
              <a:lnSpc>
                <a:spcPct val="90000"/>
              </a:lnSpc>
              <a:spcBef>
                <a:spcPts val="180"/>
              </a:spcBef>
              <a:defRPr sz="720"/>
            </a:lvl6pPr>
            <a:lvl7pPr marL="485789" indent="-81441">
              <a:lnSpc>
                <a:spcPct val="90000"/>
              </a:lnSpc>
              <a:spcBef>
                <a:spcPts val="180"/>
              </a:spcBef>
              <a:defRPr sz="720"/>
            </a:lvl7pPr>
            <a:lvl8pPr marL="561515" indent="-75727">
              <a:lnSpc>
                <a:spcPct val="90000"/>
              </a:lnSpc>
              <a:spcBef>
                <a:spcPts val="180"/>
              </a:spcBef>
              <a:defRPr sz="720"/>
            </a:lvl8pPr>
            <a:lvl9pPr marL="642955" indent="-81441">
              <a:lnSpc>
                <a:spcPct val="90000"/>
              </a:lnSpc>
              <a:spcBef>
                <a:spcPts val="180"/>
              </a:spcBef>
              <a:defRPr sz="7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623888" y="2204864"/>
            <a:ext cx="2015728" cy="1944216"/>
          </a:xfrm>
          <a:solidFill>
            <a:schemeClr val="accent4"/>
          </a:solidFill>
        </p:spPr>
        <p:txBody>
          <a:bodyPr lIns="252000" tIns="252000" rIns="252000" bIns="252000"/>
          <a:lstStyle>
            <a:lvl1pPr>
              <a:defRPr sz="1260" baseline="0">
                <a:solidFill>
                  <a:schemeClr val="bg1"/>
                </a:solidFill>
              </a:defRPr>
            </a:lvl1pPr>
            <a:lvl2pPr marL="164311" indent="-164311">
              <a:defRPr sz="1260">
                <a:solidFill>
                  <a:schemeClr val="bg1"/>
                </a:solidFill>
              </a:defRPr>
            </a:lvl2pPr>
            <a:lvl3pPr marL="321478" indent="-157167">
              <a:defRPr sz="1080">
                <a:solidFill>
                  <a:schemeClr val="bg1"/>
                </a:solidFill>
              </a:defRPr>
            </a:lvl3pPr>
            <a:lvl4pPr marL="485789" indent="-164311">
              <a:defRPr sz="1080">
                <a:solidFill>
                  <a:schemeClr val="bg1"/>
                </a:solidFill>
              </a:defRPr>
            </a:lvl4pPr>
            <a:lvl5pPr marL="642955" indent="-157167">
              <a:defRPr sz="990">
                <a:solidFill>
                  <a:schemeClr val="bg1"/>
                </a:solidFill>
              </a:defRPr>
            </a:lvl5pPr>
            <a:lvl6pPr marL="808695" indent="-165740">
              <a:defRPr sz="900">
                <a:solidFill>
                  <a:schemeClr val="bg1"/>
                </a:solidFill>
              </a:defRPr>
            </a:lvl6pPr>
            <a:lvl7pPr marL="964433" indent="-155739">
              <a:defRPr sz="900">
                <a:solidFill>
                  <a:schemeClr val="bg1"/>
                </a:solidFill>
              </a:defRPr>
            </a:lvl7pPr>
            <a:lvl8pPr marL="1130173" indent="-165740">
              <a:defRPr sz="900">
                <a:solidFill>
                  <a:schemeClr val="bg1"/>
                </a:solidFill>
              </a:defRPr>
            </a:lvl8pPr>
            <a:lvl9pPr marL="1294483" indent="-164311"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or click to remove the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2855640" y="4221088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5087888" y="4221088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7320136" y="4221088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9551889" y="4221088"/>
            <a:ext cx="2016224" cy="0"/>
          </a:xfrm>
          <a:prstGeom prst="line">
            <a:avLst/>
          </a:prstGeom>
          <a:ln w="285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1572"/>
      </p:ext>
    </p:extLst>
  </p:cSld>
  <p:clrMapOvr>
    <a:masterClrMapping/>
  </p:clrMapOvr>
  <p:transition spd="med">
    <p:fade/>
  </p:transition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F9D4E10-DE33-494A-9DC9-3865A1170FEA}" type="datetime4">
              <a:rPr lang="en-GB" smtClean="0"/>
              <a:t>15 October 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8"/>
          </p:nvPr>
        </p:nvSpPr>
        <p:spPr/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923182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Background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11598188" y="476250"/>
                </a:moveTo>
                <a:lnTo>
                  <a:pt x="11594731" y="476415"/>
                </a:lnTo>
                <a:lnTo>
                  <a:pt x="11593002" y="476415"/>
                </a:lnTo>
                <a:lnTo>
                  <a:pt x="11591356" y="476497"/>
                </a:lnTo>
                <a:lnTo>
                  <a:pt x="11588227" y="476909"/>
                </a:lnTo>
                <a:lnTo>
                  <a:pt x="11585264" y="477239"/>
                </a:lnTo>
                <a:lnTo>
                  <a:pt x="11582383" y="477815"/>
                </a:lnTo>
                <a:lnTo>
                  <a:pt x="11579666" y="478557"/>
                </a:lnTo>
                <a:lnTo>
                  <a:pt x="11576949" y="479298"/>
                </a:lnTo>
                <a:lnTo>
                  <a:pt x="11575714" y="479710"/>
                </a:lnTo>
                <a:lnTo>
                  <a:pt x="11574397" y="480369"/>
                </a:lnTo>
                <a:lnTo>
                  <a:pt x="11572092" y="481440"/>
                </a:lnTo>
                <a:lnTo>
                  <a:pt x="11569705" y="482758"/>
                </a:lnTo>
                <a:lnTo>
                  <a:pt x="11568635" y="483417"/>
                </a:lnTo>
                <a:lnTo>
                  <a:pt x="11567400" y="484159"/>
                </a:lnTo>
                <a:lnTo>
                  <a:pt x="11566330" y="484900"/>
                </a:lnTo>
                <a:lnTo>
                  <a:pt x="11565260" y="485724"/>
                </a:lnTo>
                <a:lnTo>
                  <a:pt x="11564189" y="486548"/>
                </a:lnTo>
                <a:lnTo>
                  <a:pt x="11563119" y="487536"/>
                </a:lnTo>
                <a:lnTo>
                  <a:pt x="11561061" y="489431"/>
                </a:lnTo>
                <a:lnTo>
                  <a:pt x="11559991" y="490337"/>
                </a:lnTo>
                <a:lnTo>
                  <a:pt x="11559086" y="491408"/>
                </a:lnTo>
                <a:lnTo>
                  <a:pt x="11558015" y="492644"/>
                </a:lnTo>
                <a:lnTo>
                  <a:pt x="11557027" y="493797"/>
                </a:lnTo>
                <a:lnTo>
                  <a:pt x="11499155" y="561843"/>
                </a:lnTo>
                <a:lnTo>
                  <a:pt x="11495698" y="565138"/>
                </a:lnTo>
                <a:lnTo>
                  <a:pt x="11494216" y="566538"/>
                </a:lnTo>
                <a:lnTo>
                  <a:pt x="11492817" y="567774"/>
                </a:lnTo>
                <a:lnTo>
                  <a:pt x="11491499" y="568845"/>
                </a:lnTo>
                <a:lnTo>
                  <a:pt x="11490182" y="569669"/>
                </a:lnTo>
                <a:lnTo>
                  <a:pt x="11489606" y="570163"/>
                </a:lnTo>
                <a:lnTo>
                  <a:pt x="11488865" y="570493"/>
                </a:lnTo>
                <a:lnTo>
                  <a:pt x="11487548" y="571069"/>
                </a:lnTo>
                <a:lnTo>
                  <a:pt x="11486149" y="571564"/>
                </a:lnTo>
                <a:lnTo>
                  <a:pt x="11484584" y="571975"/>
                </a:lnTo>
                <a:lnTo>
                  <a:pt x="11482773" y="572223"/>
                </a:lnTo>
                <a:lnTo>
                  <a:pt x="11480880" y="572387"/>
                </a:lnTo>
                <a:lnTo>
                  <a:pt x="11478740" y="572552"/>
                </a:lnTo>
                <a:lnTo>
                  <a:pt x="11477669" y="572552"/>
                </a:lnTo>
                <a:lnTo>
                  <a:pt x="11476352" y="572552"/>
                </a:lnTo>
                <a:lnTo>
                  <a:pt x="11473636" y="572634"/>
                </a:lnTo>
                <a:lnTo>
                  <a:pt x="11470672" y="572634"/>
                </a:lnTo>
                <a:lnTo>
                  <a:pt x="11397735" y="572634"/>
                </a:lnTo>
                <a:lnTo>
                  <a:pt x="11324798" y="572634"/>
                </a:lnTo>
                <a:lnTo>
                  <a:pt x="11251861" y="572634"/>
                </a:lnTo>
                <a:lnTo>
                  <a:pt x="11178924" y="572634"/>
                </a:lnTo>
                <a:lnTo>
                  <a:pt x="11174067" y="572799"/>
                </a:lnTo>
                <a:lnTo>
                  <a:pt x="11169540" y="572882"/>
                </a:lnTo>
                <a:lnTo>
                  <a:pt x="11167317" y="573046"/>
                </a:lnTo>
                <a:lnTo>
                  <a:pt x="11165341" y="573129"/>
                </a:lnTo>
                <a:lnTo>
                  <a:pt x="11161554" y="573458"/>
                </a:lnTo>
                <a:lnTo>
                  <a:pt x="11157932" y="574117"/>
                </a:lnTo>
                <a:lnTo>
                  <a:pt x="11156286" y="574365"/>
                </a:lnTo>
                <a:lnTo>
                  <a:pt x="11154722" y="574694"/>
                </a:lnTo>
                <a:lnTo>
                  <a:pt x="11153158" y="575023"/>
                </a:lnTo>
                <a:lnTo>
                  <a:pt x="11151593" y="575435"/>
                </a:lnTo>
                <a:lnTo>
                  <a:pt x="11150194" y="575847"/>
                </a:lnTo>
                <a:lnTo>
                  <a:pt x="11148794" y="576341"/>
                </a:lnTo>
                <a:lnTo>
                  <a:pt x="11147477" y="576836"/>
                </a:lnTo>
                <a:lnTo>
                  <a:pt x="11146160" y="577330"/>
                </a:lnTo>
                <a:lnTo>
                  <a:pt x="11144843" y="577907"/>
                </a:lnTo>
                <a:lnTo>
                  <a:pt x="11143608" y="578483"/>
                </a:lnTo>
                <a:lnTo>
                  <a:pt x="11141139" y="579801"/>
                </a:lnTo>
                <a:lnTo>
                  <a:pt x="11138916" y="581284"/>
                </a:lnTo>
                <a:lnTo>
                  <a:pt x="11137681" y="582108"/>
                </a:lnTo>
                <a:lnTo>
                  <a:pt x="11136611" y="582767"/>
                </a:lnTo>
                <a:lnTo>
                  <a:pt x="11134388" y="584580"/>
                </a:lnTo>
                <a:lnTo>
                  <a:pt x="11132083" y="586474"/>
                </a:lnTo>
                <a:lnTo>
                  <a:pt x="11129696" y="588616"/>
                </a:lnTo>
                <a:lnTo>
                  <a:pt x="11098002" y="620250"/>
                </a:lnTo>
                <a:lnTo>
                  <a:pt x="11127885" y="620250"/>
                </a:lnTo>
                <a:lnTo>
                  <a:pt x="11222802" y="620250"/>
                </a:lnTo>
                <a:lnTo>
                  <a:pt x="11286272" y="620250"/>
                </a:lnTo>
                <a:lnTo>
                  <a:pt x="11349824" y="620250"/>
                </a:lnTo>
                <a:lnTo>
                  <a:pt x="11413294" y="620250"/>
                </a:lnTo>
                <a:lnTo>
                  <a:pt x="11476928" y="620250"/>
                </a:lnTo>
                <a:lnTo>
                  <a:pt x="11481209" y="620250"/>
                </a:lnTo>
                <a:lnTo>
                  <a:pt x="11483267" y="620168"/>
                </a:lnTo>
                <a:lnTo>
                  <a:pt x="11485325" y="620003"/>
                </a:lnTo>
                <a:lnTo>
                  <a:pt x="11489030" y="619756"/>
                </a:lnTo>
                <a:lnTo>
                  <a:pt x="11492570" y="619261"/>
                </a:lnTo>
                <a:lnTo>
                  <a:pt x="11495945" y="618850"/>
                </a:lnTo>
                <a:lnTo>
                  <a:pt x="11497427" y="618438"/>
                </a:lnTo>
                <a:lnTo>
                  <a:pt x="11498250" y="618190"/>
                </a:lnTo>
                <a:lnTo>
                  <a:pt x="11498991" y="618108"/>
                </a:lnTo>
                <a:lnTo>
                  <a:pt x="11500555" y="617614"/>
                </a:lnTo>
                <a:lnTo>
                  <a:pt x="11501954" y="617120"/>
                </a:lnTo>
                <a:lnTo>
                  <a:pt x="11503436" y="616708"/>
                </a:lnTo>
                <a:lnTo>
                  <a:pt x="11504836" y="616213"/>
                </a:lnTo>
                <a:lnTo>
                  <a:pt x="11506153" y="615637"/>
                </a:lnTo>
                <a:lnTo>
                  <a:pt x="11507470" y="614978"/>
                </a:lnTo>
                <a:lnTo>
                  <a:pt x="11508787" y="614319"/>
                </a:lnTo>
                <a:lnTo>
                  <a:pt x="11510104" y="613577"/>
                </a:lnTo>
                <a:lnTo>
                  <a:pt x="11511257" y="612836"/>
                </a:lnTo>
                <a:lnTo>
                  <a:pt x="11512574" y="612012"/>
                </a:lnTo>
                <a:lnTo>
                  <a:pt x="11513809" y="611188"/>
                </a:lnTo>
                <a:lnTo>
                  <a:pt x="11514961" y="610200"/>
                </a:lnTo>
                <a:lnTo>
                  <a:pt x="11517348" y="608305"/>
                </a:lnTo>
                <a:lnTo>
                  <a:pt x="11518583" y="607234"/>
                </a:lnTo>
                <a:lnTo>
                  <a:pt x="11519736" y="606081"/>
                </a:lnTo>
                <a:lnTo>
                  <a:pt x="11522123" y="603692"/>
                </a:lnTo>
                <a:lnTo>
                  <a:pt x="11523276" y="602456"/>
                </a:lnTo>
                <a:lnTo>
                  <a:pt x="11524510" y="601055"/>
                </a:lnTo>
                <a:lnTo>
                  <a:pt x="11545255" y="575765"/>
                </a:lnTo>
                <a:lnTo>
                  <a:pt x="11589791" y="575765"/>
                </a:lnTo>
                <a:lnTo>
                  <a:pt x="11591438" y="575765"/>
                </a:lnTo>
                <a:lnTo>
                  <a:pt x="11593167" y="575683"/>
                </a:lnTo>
                <a:lnTo>
                  <a:pt x="11594731" y="575518"/>
                </a:lnTo>
                <a:lnTo>
                  <a:pt x="11596213" y="575435"/>
                </a:lnTo>
                <a:lnTo>
                  <a:pt x="11597777" y="575271"/>
                </a:lnTo>
                <a:lnTo>
                  <a:pt x="11599258" y="575023"/>
                </a:lnTo>
                <a:lnTo>
                  <a:pt x="11602057" y="574529"/>
                </a:lnTo>
                <a:lnTo>
                  <a:pt x="11604939" y="573952"/>
                </a:lnTo>
                <a:lnTo>
                  <a:pt x="11606256" y="573458"/>
                </a:lnTo>
                <a:lnTo>
                  <a:pt x="11607573" y="573129"/>
                </a:lnTo>
                <a:lnTo>
                  <a:pt x="11610043" y="572223"/>
                </a:lnTo>
                <a:lnTo>
                  <a:pt x="11612595" y="571069"/>
                </a:lnTo>
                <a:lnTo>
                  <a:pt x="11614817" y="569998"/>
                </a:lnTo>
                <a:lnTo>
                  <a:pt x="11617122" y="568763"/>
                </a:lnTo>
                <a:lnTo>
                  <a:pt x="11618275" y="568021"/>
                </a:lnTo>
                <a:lnTo>
                  <a:pt x="11619345" y="567280"/>
                </a:lnTo>
                <a:lnTo>
                  <a:pt x="11621485" y="565632"/>
                </a:lnTo>
                <a:lnTo>
                  <a:pt x="11623543" y="563985"/>
                </a:lnTo>
                <a:lnTo>
                  <a:pt x="11625684" y="562172"/>
                </a:lnTo>
                <a:lnTo>
                  <a:pt x="11627577" y="560277"/>
                </a:lnTo>
                <a:lnTo>
                  <a:pt x="11629635" y="558218"/>
                </a:lnTo>
                <a:lnTo>
                  <a:pt x="11645112" y="539518"/>
                </a:lnTo>
                <a:lnTo>
                  <a:pt x="11567647" y="539518"/>
                </a:lnTo>
                <a:lnTo>
                  <a:pt x="11573739" y="532104"/>
                </a:lnTo>
                <a:lnTo>
                  <a:pt x="11578019" y="526831"/>
                </a:lnTo>
                <a:lnTo>
                  <a:pt x="11580489" y="523866"/>
                </a:lnTo>
                <a:lnTo>
                  <a:pt x="11581230" y="523042"/>
                </a:lnTo>
                <a:lnTo>
                  <a:pt x="11581971" y="522465"/>
                </a:lnTo>
                <a:lnTo>
                  <a:pt x="11582630" y="521971"/>
                </a:lnTo>
                <a:lnTo>
                  <a:pt x="11583453" y="521477"/>
                </a:lnTo>
                <a:lnTo>
                  <a:pt x="11584358" y="521229"/>
                </a:lnTo>
                <a:lnTo>
                  <a:pt x="11585264" y="520982"/>
                </a:lnTo>
                <a:lnTo>
                  <a:pt x="11586334" y="520900"/>
                </a:lnTo>
                <a:lnTo>
                  <a:pt x="11587651" y="520900"/>
                </a:lnTo>
                <a:lnTo>
                  <a:pt x="11647499" y="520900"/>
                </a:lnTo>
                <a:lnTo>
                  <a:pt x="11650792" y="520735"/>
                </a:lnTo>
                <a:lnTo>
                  <a:pt x="11654002" y="520653"/>
                </a:lnTo>
                <a:lnTo>
                  <a:pt x="11655566" y="520570"/>
                </a:lnTo>
                <a:lnTo>
                  <a:pt x="11657131" y="520323"/>
                </a:lnTo>
                <a:lnTo>
                  <a:pt x="11658777" y="520158"/>
                </a:lnTo>
                <a:lnTo>
                  <a:pt x="11660341" y="519911"/>
                </a:lnTo>
                <a:lnTo>
                  <a:pt x="11663305" y="519499"/>
                </a:lnTo>
                <a:lnTo>
                  <a:pt x="11666351" y="518758"/>
                </a:lnTo>
                <a:lnTo>
                  <a:pt x="11669314" y="517934"/>
                </a:lnTo>
                <a:lnTo>
                  <a:pt x="11670714" y="517440"/>
                </a:lnTo>
                <a:lnTo>
                  <a:pt x="11672195" y="516946"/>
                </a:lnTo>
                <a:lnTo>
                  <a:pt x="11674912" y="515792"/>
                </a:lnTo>
                <a:lnTo>
                  <a:pt x="11676229" y="515133"/>
                </a:lnTo>
                <a:lnTo>
                  <a:pt x="11677629" y="514474"/>
                </a:lnTo>
                <a:lnTo>
                  <a:pt x="11678946" y="513733"/>
                </a:lnTo>
                <a:lnTo>
                  <a:pt x="11680263" y="512909"/>
                </a:lnTo>
                <a:lnTo>
                  <a:pt x="11681580" y="512085"/>
                </a:lnTo>
                <a:lnTo>
                  <a:pt x="11682897" y="511262"/>
                </a:lnTo>
                <a:lnTo>
                  <a:pt x="11685367" y="509367"/>
                </a:lnTo>
                <a:lnTo>
                  <a:pt x="11686602" y="508213"/>
                </a:lnTo>
                <a:lnTo>
                  <a:pt x="11687754" y="507142"/>
                </a:lnTo>
                <a:lnTo>
                  <a:pt x="11688989" y="506072"/>
                </a:lnTo>
                <a:lnTo>
                  <a:pt x="11690142" y="504918"/>
                </a:lnTo>
                <a:lnTo>
                  <a:pt x="11691376" y="503600"/>
                </a:lnTo>
                <a:lnTo>
                  <a:pt x="11692529" y="502282"/>
                </a:lnTo>
                <a:lnTo>
                  <a:pt x="11712780" y="476250"/>
                </a:lnTo>
                <a:lnTo>
                  <a:pt x="11655484" y="476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839788" y="1773238"/>
            <a:ext cx="10512425" cy="431958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39731369"/>
      </p:ext>
    </p:extLst>
  </p:cSld>
  <p:clrMapOvr>
    <a:masterClrMapping/>
  </p:clrMapOvr>
  <p:transition spd="med">
    <p:fade/>
  </p:transition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E756E-1D43-4257-9AB7-62E4113111A2}" type="datetime4">
              <a:rPr lang="en-GB" smtClean="0"/>
              <a:t>15 October 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37702"/>
      </p:ext>
    </p:extLst>
  </p:cSld>
  <p:clrMapOvr>
    <a:masterClrMapping/>
  </p:clrMapOvr>
  <p:transition spd="med">
    <p:fade/>
  </p:transition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39D1BC-0482-40B9-B23C-3615831C3F66}" type="datetime4">
              <a:rPr lang="en-GB" smtClean="0"/>
              <a:t>15 October 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894431"/>
      </p:ext>
    </p:extLst>
  </p:cSld>
  <p:clrMapOvr>
    <a:masterClrMapping/>
  </p:clrMapOvr>
  <p:transition spd="med">
    <p:fade/>
  </p:transition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chedu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"/>
          <p:cNvSpPr>
            <a:spLocks noGrp="1"/>
          </p:cNvSpPr>
          <p:nvPr>
            <p:ph type="body" sz="quarter" idx="91" hasCustomPrompt="1"/>
          </p:nvPr>
        </p:nvSpPr>
        <p:spPr>
          <a:xfrm>
            <a:off x="2927648" y="1484785"/>
            <a:ext cx="1728192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99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2927648" y="1268761"/>
            <a:ext cx="1728192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9840561" y="1268761"/>
            <a:ext cx="1729139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1199456" y="1484785"/>
            <a:ext cx="1728192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99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4655840" y="1484785"/>
            <a:ext cx="1728192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99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6384032" y="1484785"/>
            <a:ext cx="1728192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99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8111924" y="1484785"/>
            <a:ext cx="1728348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99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9840417" y="1484785"/>
            <a:ext cx="1729285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99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87" name="Text Placeholder 2"/>
          <p:cNvSpPr>
            <a:spLocks noGrp="1"/>
          </p:cNvSpPr>
          <p:nvPr>
            <p:ph type="body" idx="1"/>
          </p:nvPr>
        </p:nvSpPr>
        <p:spPr>
          <a:xfrm>
            <a:off x="622299" y="765175"/>
            <a:ext cx="9794876" cy="359569"/>
          </a:xfrm>
        </p:spPr>
        <p:txBody>
          <a:bodyPr anchor="t" anchorCtr="0"/>
          <a:lstStyle>
            <a:lvl1pPr marL="0" indent="0">
              <a:buNone/>
              <a:defRPr sz="1260" b="0" baseline="0">
                <a:solidFill>
                  <a:schemeClr val="accent1"/>
                </a:solidFill>
              </a:defRPr>
            </a:lvl1pPr>
            <a:lvl2pPr marL="548642" indent="0">
              <a:buNone/>
              <a:defRPr sz="2430" b="1"/>
            </a:lvl2pPr>
            <a:lvl3pPr marL="1097284" indent="0">
              <a:buNone/>
              <a:defRPr sz="2160" b="1"/>
            </a:lvl3pPr>
            <a:lvl4pPr marL="1645925" indent="0">
              <a:buNone/>
              <a:defRPr sz="1890" b="1"/>
            </a:lvl4pPr>
            <a:lvl5pPr marL="2194566" indent="0">
              <a:buNone/>
              <a:defRPr sz="1890" b="1"/>
            </a:lvl5pPr>
            <a:lvl6pPr marL="2743208" indent="0">
              <a:buNone/>
              <a:defRPr sz="1890" b="1"/>
            </a:lvl6pPr>
            <a:lvl7pPr marL="3291850" indent="0">
              <a:buNone/>
              <a:defRPr sz="1890" b="1"/>
            </a:lvl7pPr>
            <a:lvl8pPr marL="3840491" indent="0">
              <a:buNone/>
              <a:defRPr sz="1890" b="1"/>
            </a:lvl8pPr>
            <a:lvl9pPr marL="4389132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199457" y="1916832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7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1199457" y="2359935"/>
            <a:ext cx="679622" cy="27005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8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73" hasCustomPrompt="1"/>
          </p:nvPr>
        </p:nvSpPr>
        <p:spPr>
          <a:xfrm>
            <a:off x="4655841" y="3356992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7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74" hasCustomPrompt="1"/>
          </p:nvPr>
        </p:nvSpPr>
        <p:spPr>
          <a:xfrm>
            <a:off x="2927649" y="3080015"/>
            <a:ext cx="679622" cy="27005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8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75" hasCustomPrompt="1"/>
          </p:nvPr>
        </p:nvSpPr>
        <p:spPr>
          <a:xfrm>
            <a:off x="6384033" y="4077072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7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106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4655841" y="3800095"/>
            <a:ext cx="679622" cy="27005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8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107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8112225" y="4509120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7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78" hasCustomPrompt="1"/>
          </p:nvPr>
        </p:nvSpPr>
        <p:spPr>
          <a:xfrm>
            <a:off x="6384033" y="4520175"/>
            <a:ext cx="679622" cy="27005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8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79" hasCustomPrompt="1"/>
          </p:nvPr>
        </p:nvSpPr>
        <p:spPr>
          <a:xfrm>
            <a:off x="2927648" y="2636912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7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113" name="Text Placeholder 3"/>
          <p:cNvSpPr>
            <a:spLocks noGrp="1"/>
          </p:cNvSpPr>
          <p:nvPr>
            <p:ph type="body" sz="quarter" idx="80" hasCustomPrompt="1"/>
          </p:nvPr>
        </p:nvSpPr>
        <p:spPr>
          <a:xfrm>
            <a:off x="8112225" y="4952223"/>
            <a:ext cx="679622" cy="27005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8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890" y="404813"/>
            <a:ext cx="9793286" cy="3595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81"/>
          </p:nvPr>
        </p:nvSpPr>
        <p:spPr/>
        <p:txBody>
          <a:bodyPr/>
          <a:lstStyle/>
          <a:p>
            <a:fld id="{E885BDFE-32EE-47C0-BB36-BEC5D4EB9ABC}" type="datetime4">
              <a:rPr lang="en-GB" smtClean="0"/>
              <a:t>15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82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3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4" hasCustomPrompt="1"/>
          </p:nvPr>
        </p:nvSpPr>
        <p:spPr>
          <a:xfrm>
            <a:off x="8111924" y="1268761"/>
            <a:ext cx="1728492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85" hasCustomPrompt="1"/>
          </p:nvPr>
        </p:nvSpPr>
        <p:spPr>
          <a:xfrm>
            <a:off x="6384032" y="1268761"/>
            <a:ext cx="1728193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4655840" y="1268761"/>
            <a:ext cx="1728192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1199456" y="1268761"/>
            <a:ext cx="1728192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90" hasCustomPrompt="1"/>
          </p:nvPr>
        </p:nvSpPr>
        <p:spPr>
          <a:xfrm>
            <a:off x="623888" y="1268761"/>
            <a:ext cx="575568" cy="216049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[value]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9840417" y="4941168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7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9840417" y="5384271"/>
            <a:ext cx="679622" cy="27005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8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26" hasCustomPrompt="1"/>
          </p:nvPr>
        </p:nvSpPr>
        <p:spPr>
          <a:xfrm>
            <a:off x="623888" y="1484784"/>
            <a:ext cx="575569" cy="230457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 anchor="t" anchorCtr="0"/>
          <a:lstStyle>
            <a:lvl1pPr marL="0" indent="0" algn="l">
              <a:spcBef>
                <a:spcPts val="0"/>
              </a:spcBef>
              <a:buFontTx/>
              <a:buNone/>
              <a:defRPr sz="81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27" hasCustomPrompt="1"/>
          </p:nvPr>
        </p:nvSpPr>
        <p:spPr>
          <a:xfrm>
            <a:off x="623888" y="3789364"/>
            <a:ext cx="575569" cy="2303461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 anchor="t" anchorCtr="0"/>
          <a:lstStyle>
            <a:lvl1pPr marL="0" indent="0" algn="l">
              <a:spcBef>
                <a:spcPts val="0"/>
              </a:spcBef>
              <a:buFontTx/>
              <a:buNone/>
              <a:defRPr sz="81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</p:spTree>
    <p:extLst>
      <p:ext uri="{BB962C8B-B14F-4D97-AF65-F5344CB8AC3E}">
        <p14:creationId xmlns:p14="http://schemas.microsoft.com/office/powerpoint/2010/main" val="135744026"/>
      </p:ext>
    </p:extLst>
  </p:cSld>
  <p:clrMapOvr>
    <a:masterClrMapping/>
  </p:clrMapOvr>
  <p:transition spd="med">
    <p:fade/>
  </p:transition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chedule A 12mon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"/>
          <p:cNvSpPr>
            <a:spLocks noGrp="1"/>
          </p:cNvSpPr>
          <p:nvPr>
            <p:ph type="body" sz="quarter" idx="91" hasCustomPrompt="1"/>
          </p:nvPr>
        </p:nvSpPr>
        <p:spPr>
          <a:xfrm>
            <a:off x="2927648" y="1484785"/>
            <a:ext cx="864890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99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1199456" y="1484785"/>
            <a:ext cx="864294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99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4655840" y="1484785"/>
            <a:ext cx="863898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99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6384033" y="1484785"/>
            <a:ext cx="864493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99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8111925" y="1484785"/>
            <a:ext cx="863801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99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10704513" y="1484785"/>
            <a:ext cx="865188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99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28" hasCustomPrompt="1"/>
          </p:nvPr>
        </p:nvSpPr>
        <p:spPr>
          <a:xfrm>
            <a:off x="2063750" y="1484785"/>
            <a:ext cx="864294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99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30" hasCustomPrompt="1"/>
          </p:nvPr>
        </p:nvSpPr>
        <p:spPr>
          <a:xfrm>
            <a:off x="3792538" y="1484785"/>
            <a:ext cx="863303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99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132" hasCustomPrompt="1"/>
          </p:nvPr>
        </p:nvSpPr>
        <p:spPr>
          <a:xfrm>
            <a:off x="5519738" y="1484785"/>
            <a:ext cx="864294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99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134" hasCustomPrompt="1"/>
          </p:nvPr>
        </p:nvSpPr>
        <p:spPr>
          <a:xfrm>
            <a:off x="7248526" y="1484785"/>
            <a:ext cx="863699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99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36" hasCustomPrompt="1"/>
          </p:nvPr>
        </p:nvSpPr>
        <p:spPr>
          <a:xfrm>
            <a:off x="8975726" y="1484785"/>
            <a:ext cx="864691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99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38" hasCustomPrompt="1"/>
          </p:nvPr>
        </p:nvSpPr>
        <p:spPr>
          <a:xfrm>
            <a:off x="9840417" y="1484785"/>
            <a:ext cx="864097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99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2927648" y="1268761"/>
            <a:ext cx="86489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0704585" y="1268761"/>
            <a:ext cx="865115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87" name="Text Placeholder 2"/>
          <p:cNvSpPr>
            <a:spLocks noGrp="1"/>
          </p:cNvSpPr>
          <p:nvPr>
            <p:ph type="body" idx="1"/>
          </p:nvPr>
        </p:nvSpPr>
        <p:spPr>
          <a:xfrm>
            <a:off x="622299" y="765175"/>
            <a:ext cx="9794876" cy="359569"/>
          </a:xfrm>
        </p:spPr>
        <p:txBody>
          <a:bodyPr anchor="t" anchorCtr="0"/>
          <a:lstStyle>
            <a:lvl1pPr marL="0" indent="0">
              <a:buNone/>
              <a:defRPr sz="1260" b="0" baseline="0">
                <a:solidFill>
                  <a:schemeClr val="accent1"/>
                </a:solidFill>
              </a:defRPr>
            </a:lvl1pPr>
            <a:lvl2pPr marL="548642" indent="0">
              <a:buNone/>
              <a:defRPr sz="2430" b="1"/>
            </a:lvl2pPr>
            <a:lvl3pPr marL="1097284" indent="0">
              <a:buNone/>
              <a:defRPr sz="2160" b="1"/>
            </a:lvl3pPr>
            <a:lvl4pPr marL="1645925" indent="0">
              <a:buNone/>
              <a:defRPr sz="1890" b="1"/>
            </a:lvl4pPr>
            <a:lvl5pPr marL="2194566" indent="0">
              <a:buNone/>
              <a:defRPr sz="1890" b="1"/>
            </a:lvl5pPr>
            <a:lvl6pPr marL="2743208" indent="0">
              <a:buNone/>
              <a:defRPr sz="1890" b="1"/>
            </a:lvl6pPr>
            <a:lvl7pPr marL="3291850" indent="0">
              <a:buNone/>
              <a:defRPr sz="1890" b="1"/>
            </a:lvl7pPr>
            <a:lvl8pPr marL="3840491" indent="0">
              <a:buNone/>
              <a:defRPr sz="1890" b="1"/>
            </a:lvl8pPr>
            <a:lvl9pPr marL="4389132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199457" y="1916832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7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1199457" y="2359935"/>
            <a:ext cx="679622" cy="27005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8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73" hasCustomPrompt="1"/>
          </p:nvPr>
        </p:nvSpPr>
        <p:spPr>
          <a:xfrm>
            <a:off x="4655841" y="3356992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7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74" hasCustomPrompt="1"/>
          </p:nvPr>
        </p:nvSpPr>
        <p:spPr>
          <a:xfrm>
            <a:off x="2927649" y="3080015"/>
            <a:ext cx="679622" cy="27005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8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75" hasCustomPrompt="1"/>
          </p:nvPr>
        </p:nvSpPr>
        <p:spPr>
          <a:xfrm>
            <a:off x="6384033" y="4077072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7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106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4655841" y="3800095"/>
            <a:ext cx="679622" cy="27005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8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107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8112225" y="4509120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7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78" hasCustomPrompt="1"/>
          </p:nvPr>
        </p:nvSpPr>
        <p:spPr>
          <a:xfrm>
            <a:off x="6384033" y="4520175"/>
            <a:ext cx="679622" cy="27005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8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79" hasCustomPrompt="1"/>
          </p:nvPr>
        </p:nvSpPr>
        <p:spPr>
          <a:xfrm>
            <a:off x="2927648" y="2636912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7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113" name="Text Placeholder 3"/>
          <p:cNvSpPr>
            <a:spLocks noGrp="1"/>
          </p:cNvSpPr>
          <p:nvPr>
            <p:ph type="body" sz="quarter" idx="80" hasCustomPrompt="1"/>
          </p:nvPr>
        </p:nvSpPr>
        <p:spPr>
          <a:xfrm>
            <a:off x="8112225" y="4952223"/>
            <a:ext cx="679622" cy="27005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8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890" y="404813"/>
            <a:ext cx="9793286" cy="35956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81"/>
          </p:nvPr>
        </p:nvSpPr>
        <p:spPr/>
        <p:txBody>
          <a:bodyPr/>
          <a:lstStyle/>
          <a:p>
            <a:fld id="{83F445C5-C866-404A-924E-F19FE9FF1AF2}" type="datetime4">
              <a:rPr lang="en-GB" smtClean="0"/>
              <a:t>15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82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3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4" hasCustomPrompt="1"/>
          </p:nvPr>
        </p:nvSpPr>
        <p:spPr>
          <a:xfrm>
            <a:off x="8111925" y="1268761"/>
            <a:ext cx="863873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85" hasCustomPrompt="1"/>
          </p:nvPr>
        </p:nvSpPr>
        <p:spPr>
          <a:xfrm>
            <a:off x="6384032" y="1268761"/>
            <a:ext cx="864494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4655840" y="1268761"/>
            <a:ext cx="863898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1199456" y="1268761"/>
            <a:ext cx="864294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90" hasCustomPrompt="1"/>
          </p:nvPr>
        </p:nvSpPr>
        <p:spPr>
          <a:xfrm>
            <a:off x="623888" y="1268761"/>
            <a:ext cx="575568" cy="216049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[value]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9840417" y="4941168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72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9840417" y="5384271"/>
            <a:ext cx="679622" cy="27005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81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26" hasCustomPrompt="1"/>
          </p:nvPr>
        </p:nvSpPr>
        <p:spPr>
          <a:xfrm>
            <a:off x="623888" y="1484784"/>
            <a:ext cx="575569" cy="230457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 anchor="t" anchorCtr="0"/>
          <a:lstStyle>
            <a:lvl1pPr marL="0" indent="0" algn="l">
              <a:spcBef>
                <a:spcPts val="0"/>
              </a:spcBef>
              <a:buFontTx/>
              <a:buNone/>
              <a:defRPr sz="81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27" hasCustomPrompt="1"/>
          </p:nvPr>
        </p:nvSpPr>
        <p:spPr>
          <a:xfrm>
            <a:off x="623888" y="3789364"/>
            <a:ext cx="575569" cy="2303461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 anchor="t" anchorCtr="0"/>
          <a:lstStyle>
            <a:lvl1pPr marL="0" indent="0" algn="l">
              <a:spcBef>
                <a:spcPts val="0"/>
              </a:spcBef>
              <a:buFontTx/>
              <a:buNone/>
              <a:defRPr sz="81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29" hasCustomPrompt="1"/>
          </p:nvPr>
        </p:nvSpPr>
        <p:spPr>
          <a:xfrm>
            <a:off x="2063750" y="1268761"/>
            <a:ext cx="864294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3792538" y="1268761"/>
            <a:ext cx="863303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33" hasCustomPrompt="1"/>
          </p:nvPr>
        </p:nvSpPr>
        <p:spPr>
          <a:xfrm>
            <a:off x="5519738" y="1268761"/>
            <a:ext cx="864294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35" hasCustomPrompt="1"/>
          </p:nvPr>
        </p:nvSpPr>
        <p:spPr>
          <a:xfrm>
            <a:off x="7248525" y="1268761"/>
            <a:ext cx="86370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137" hasCustomPrompt="1"/>
          </p:nvPr>
        </p:nvSpPr>
        <p:spPr>
          <a:xfrm>
            <a:off x="8975726" y="1268761"/>
            <a:ext cx="864763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9" hasCustomPrompt="1"/>
          </p:nvPr>
        </p:nvSpPr>
        <p:spPr>
          <a:xfrm>
            <a:off x="9840417" y="1268761"/>
            <a:ext cx="864169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</p:spTree>
    <p:extLst>
      <p:ext uri="{BB962C8B-B14F-4D97-AF65-F5344CB8AC3E}">
        <p14:creationId xmlns:p14="http://schemas.microsoft.com/office/powerpoint/2010/main" val="1721125450"/>
      </p:ext>
    </p:extLst>
  </p:cSld>
  <p:clrMapOvr>
    <a:masterClrMapping/>
  </p:clrMapOvr>
  <p:transition spd="med">
    <p:fade/>
  </p:transition>
</p:sldLayout>
</file>

<file path=ppt/slideLayouts/slideLayout2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chedu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2927649" y="1916832"/>
            <a:ext cx="8640465" cy="4104456"/>
            <a:chOff x="2927648" y="1916832"/>
            <a:chExt cx="8640465" cy="4104456"/>
          </a:xfrm>
        </p:grpSpPr>
        <p:sp>
          <p:nvSpPr>
            <p:cNvPr id="104" name="Rectangle 103"/>
            <p:cNvSpPr/>
            <p:nvPr userDrawn="1"/>
          </p:nvSpPr>
          <p:spPr>
            <a:xfrm>
              <a:off x="436780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05" name="Rectangle 104"/>
            <p:cNvSpPr/>
            <p:nvPr userDrawn="1"/>
          </p:nvSpPr>
          <p:spPr>
            <a:xfrm>
              <a:off x="436780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436780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07" name="Rectangle 106"/>
            <p:cNvSpPr/>
            <p:nvPr userDrawn="1"/>
          </p:nvSpPr>
          <p:spPr>
            <a:xfrm>
              <a:off x="436780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42" name="Rectangle 141"/>
            <p:cNvSpPr/>
            <p:nvPr userDrawn="1"/>
          </p:nvSpPr>
          <p:spPr>
            <a:xfrm>
              <a:off x="292764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43" name="Rectangle 142"/>
            <p:cNvSpPr/>
            <p:nvPr userDrawn="1"/>
          </p:nvSpPr>
          <p:spPr>
            <a:xfrm>
              <a:off x="580796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44" name="Rectangle 143"/>
            <p:cNvSpPr/>
            <p:nvPr userDrawn="1"/>
          </p:nvSpPr>
          <p:spPr>
            <a:xfrm>
              <a:off x="724812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45" name="Rectangle 144"/>
            <p:cNvSpPr/>
            <p:nvPr userDrawn="1"/>
          </p:nvSpPr>
          <p:spPr>
            <a:xfrm>
              <a:off x="868828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46" name="Rectangle 145"/>
            <p:cNvSpPr/>
            <p:nvPr userDrawn="1"/>
          </p:nvSpPr>
          <p:spPr>
            <a:xfrm>
              <a:off x="10128447" y="515719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92764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85" name="Rectangle 84"/>
            <p:cNvSpPr/>
            <p:nvPr userDrawn="1"/>
          </p:nvSpPr>
          <p:spPr>
            <a:xfrm>
              <a:off x="580796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724812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88" name="Rectangle 87"/>
            <p:cNvSpPr/>
            <p:nvPr userDrawn="1"/>
          </p:nvSpPr>
          <p:spPr>
            <a:xfrm>
              <a:off x="868828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89" name="Rectangle 88"/>
            <p:cNvSpPr/>
            <p:nvPr userDrawn="1"/>
          </p:nvSpPr>
          <p:spPr>
            <a:xfrm>
              <a:off x="10128447" y="191683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>
              <a:off x="2927648" y="256490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 userDrawn="1"/>
          </p:nvCxnSpPr>
          <p:spPr>
            <a:xfrm>
              <a:off x="2927648" y="234888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 userDrawn="1"/>
          </p:nvCxnSpPr>
          <p:spPr>
            <a:xfrm>
              <a:off x="2927648" y="2132856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 userDrawn="1"/>
          </p:nvSpPr>
          <p:spPr>
            <a:xfrm>
              <a:off x="292764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01" name="Rectangle 100"/>
            <p:cNvSpPr/>
            <p:nvPr userDrawn="1"/>
          </p:nvSpPr>
          <p:spPr>
            <a:xfrm>
              <a:off x="580796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02" name="Rectangle 101"/>
            <p:cNvSpPr/>
            <p:nvPr userDrawn="1"/>
          </p:nvSpPr>
          <p:spPr>
            <a:xfrm>
              <a:off x="724812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09" name="Rectangle 108"/>
            <p:cNvSpPr/>
            <p:nvPr userDrawn="1"/>
          </p:nvSpPr>
          <p:spPr>
            <a:xfrm>
              <a:off x="868828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10" name="Rectangle 109"/>
            <p:cNvSpPr/>
            <p:nvPr userDrawn="1"/>
          </p:nvSpPr>
          <p:spPr>
            <a:xfrm>
              <a:off x="10128447" y="299695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cxnSp>
          <p:nvCxnSpPr>
            <p:cNvPr id="114" name="Straight Connector 113"/>
            <p:cNvCxnSpPr/>
            <p:nvPr userDrawn="1"/>
          </p:nvCxnSpPr>
          <p:spPr>
            <a:xfrm>
              <a:off x="2927648" y="364502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 userDrawn="1"/>
          </p:nvCxnSpPr>
          <p:spPr>
            <a:xfrm>
              <a:off x="2927648" y="342900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 userDrawn="1"/>
          </p:nvSpPr>
          <p:spPr>
            <a:xfrm>
              <a:off x="292764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24" name="Rectangle 123"/>
            <p:cNvSpPr/>
            <p:nvPr userDrawn="1"/>
          </p:nvSpPr>
          <p:spPr>
            <a:xfrm>
              <a:off x="580796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25" name="Rectangle 124"/>
            <p:cNvSpPr/>
            <p:nvPr userDrawn="1"/>
          </p:nvSpPr>
          <p:spPr>
            <a:xfrm>
              <a:off x="724812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26" name="Rectangle 125"/>
            <p:cNvSpPr/>
            <p:nvPr userDrawn="1"/>
          </p:nvSpPr>
          <p:spPr>
            <a:xfrm>
              <a:off x="868828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27" name="Rectangle 126"/>
            <p:cNvSpPr/>
            <p:nvPr userDrawn="1"/>
          </p:nvSpPr>
          <p:spPr>
            <a:xfrm>
              <a:off x="10128447" y="407707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cxnSp>
          <p:nvCxnSpPr>
            <p:cNvPr id="129" name="Straight Connector 128"/>
            <p:cNvCxnSpPr/>
            <p:nvPr userDrawn="1"/>
          </p:nvCxnSpPr>
          <p:spPr>
            <a:xfrm>
              <a:off x="2927648" y="472514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 userDrawn="1"/>
          </p:nvCxnSpPr>
          <p:spPr>
            <a:xfrm>
              <a:off x="2927648" y="450912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 userDrawn="1"/>
          </p:nvCxnSpPr>
          <p:spPr>
            <a:xfrm>
              <a:off x="2927648" y="4293096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2927648" y="5373216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>
              <a:off x="2927648" y="580526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2927648" y="580526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 userDrawn="1"/>
          </p:nvCxnSpPr>
          <p:spPr>
            <a:xfrm>
              <a:off x="2927648" y="558924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 Placeholder 3"/>
          <p:cNvSpPr>
            <a:spLocks noGrp="1"/>
          </p:cNvSpPr>
          <p:nvPr>
            <p:ph type="body" sz="quarter" idx="126" hasCustomPrompt="1"/>
          </p:nvPr>
        </p:nvSpPr>
        <p:spPr>
          <a:xfrm>
            <a:off x="623888" y="1700809"/>
            <a:ext cx="1094422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4367808" y="1268736"/>
            <a:ext cx="144016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0128449" y="1268736"/>
            <a:ext cx="1441251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87" name="Text Placeholder 2"/>
          <p:cNvSpPr>
            <a:spLocks noGrp="1"/>
          </p:cNvSpPr>
          <p:nvPr>
            <p:ph type="body" idx="1"/>
          </p:nvPr>
        </p:nvSpPr>
        <p:spPr>
          <a:xfrm>
            <a:off x="622299" y="765175"/>
            <a:ext cx="9794876" cy="360363"/>
          </a:xfrm>
        </p:spPr>
        <p:txBody>
          <a:bodyPr anchor="t" anchorCtr="0"/>
          <a:lstStyle>
            <a:lvl1pPr marL="0" indent="0">
              <a:buNone/>
              <a:defRPr sz="1260" b="0" baseline="0">
                <a:solidFill>
                  <a:schemeClr val="accent1"/>
                </a:solidFill>
              </a:defRPr>
            </a:lvl1pPr>
            <a:lvl2pPr marL="548642" indent="0">
              <a:buNone/>
              <a:defRPr sz="2430" b="1"/>
            </a:lvl2pPr>
            <a:lvl3pPr marL="1097284" indent="0">
              <a:buNone/>
              <a:defRPr sz="2160" b="1"/>
            </a:lvl3pPr>
            <a:lvl4pPr marL="1645925" indent="0">
              <a:buNone/>
              <a:defRPr sz="1890" b="1"/>
            </a:lvl4pPr>
            <a:lvl5pPr marL="2194566" indent="0">
              <a:buNone/>
              <a:defRPr sz="1890" b="1"/>
            </a:lvl5pPr>
            <a:lvl6pPr marL="2743208" indent="0">
              <a:buNone/>
              <a:defRPr sz="1890" b="1"/>
            </a:lvl6pPr>
            <a:lvl7pPr marL="3291850" indent="0">
              <a:buNone/>
              <a:defRPr sz="1890" b="1"/>
            </a:lvl7pPr>
            <a:lvl8pPr marL="3840491" indent="0">
              <a:buNone/>
              <a:defRPr sz="1890" b="1"/>
            </a:lvl8pPr>
            <a:lvl9pPr marL="4389132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890" y="404814"/>
            <a:ext cx="9793286" cy="360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81"/>
          </p:nvPr>
        </p:nvSpPr>
        <p:spPr/>
        <p:txBody>
          <a:bodyPr/>
          <a:lstStyle/>
          <a:p>
            <a:fld id="{B42BDCD5-6366-456A-846C-AFAC8E2A2310}" type="datetime4">
              <a:rPr lang="en-GB" smtClean="0"/>
              <a:t>15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82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3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4" hasCustomPrompt="1"/>
          </p:nvPr>
        </p:nvSpPr>
        <p:spPr>
          <a:xfrm>
            <a:off x="8688288" y="1268736"/>
            <a:ext cx="144016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85" hasCustomPrompt="1"/>
          </p:nvPr>
        </p:nvSpPr>
        <p:spPr>
          <a:xfrm>
            <a:off x="7248128" y="1268736"/>
            <a:ext cx="144016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5807968" y="1268736"/>
            <a:ext cx="144016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623888" y="1268736"/>
            <a:ext cx="230376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[value]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05" hasCustomPrompt="1"/>
          </p:nvPr>
        </p:nvSpPr>
        <p:spPr>
          <a:xfrm>
            <a:off x="436780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06" hasCustomPrompt="1"/>
          </p:nvPr>
        </p:nvSpPr>
        <p:spPr>
          <a:xfrm>
            <a:off x="472784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508788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108" hasCustomPrompt="1"/>
          </p:nvPr>
        </p:nvSpPr>
        <p:spPr>
          <a:xfrm>
            <a:off x="544792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09" hasCustomPrompt="1"/>
          </p:nvPr>
        </p:nvSpPr>
        <p:spPr>
          <a:xfrm>
            <a:off x="580796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110" hasCustomPrompt="1"/>
          </p:nvPr>
        </p:nvSpPr>
        <p:spPr>
          <a:xfrm>
            <a:off x="616800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111" hasCustomPrompt="1"/>
          </p:nvPr>
        </p:nvSpPr>
        <p:spPr>
          <a:xfrm>
            <a:off x="652804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112" hasCustomPrompt="1"/>
          </p:nvPr>
        </p:nvSpPr>
        <p:spPr>
          <a:xfrm>
            <a:off x="688808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113" hasCustomPrompt="1"/>
          </p:nvPr>
        </p:nvSpPr>
        <p:spPr>
          <a:xfrm>
            <a:off x="724812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114" hasCustomPrompt="1"/>
          </p:nvPr>
        </p:nvSpPr>
        <p:spPr>
          <a:xfrm>
            <a:off x="760816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115" hasCustomPrompt="1"/>
          </p:nvPr>
        </p:nvSpPr>
        <p:spPr>
          <a:xfrm>
            <a:off x="796820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832824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868828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904832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1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940836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976840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1012844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1048848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1084852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1120856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623888" y="1484785"/>
            <a:ext cx="230376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[value]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7" hasCustomPrompt="1"/>
          </p:nvPr>
        </p:nvSpPr>
        <p:spPr>
          <a:xfrm>
            <a:off x="623888" y="1916833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8" hasCustomPrompt="1"/>
          </p:nvPr>
        </p:nvSpPr>
        <p:spPr>
          <a:xfrm>
            <a:off x="623888" y="2132857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9" hasCustomPrompt="1"/>
          </p:nvPr>
        </p:nvSpPr>
        <p:spPr>
          <a:xfrm>
            <a:off x="623888" y="2348881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130" hasCustomPrompt="1"/>
          </p:nvPr>
        </p:nvSpPr>
        <p:spPr>
          <a:xfrm>
            <a:off x="623888" y="2564905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623888" y="2780929"/>
            <a:ext cx="1094422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94" name="Text Placeholder 3"/>
          <p:cNvSpPr>
            <a:spLocks noGrp="1"/>
          </p:cNvSpPr>
          <p:nvPr userDrawn="1">
            <p:ph type="body" sz="quarter" idx="133" hasCustomPrompt="1"/>
          </p:nvPr>
        </p:nvSpPr>
        <p:spPr>
          <a:xfrm>
            <a:off x="623888" y="2996953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5" name="Text Placeholder 3"/>
          <p:cNvSpPr>
            <a:spLocks noGrp="1"/>
          </p:cNvSpPr>
          <p:nvPr userDrawn="1">
            <p:ph type="body" sz="quarter" idx="134" hasCustomPrompt="1"/>
          </p:nvPr>
        </p:nvSpPr>
        <p:spPr>
          <a:xfrm>
            <a:off x="623888" y="3212977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6" name="Text Placeholder 3"/>
          <p:cNvSpPr>
            <a:spLocks noGrp="1"/>
          </p:cNvSpPr>
          <p:nvPr userDrawn="1">
            <p:ph type="body" sz="quarter" idx="135" hasCustomPrompt="1"/>
          </p:nvPr>
        </p:nvSpPr>
        <p:spPr>
          <a:xfrm>
            <a:off x="623888" y="3429001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9" name="Text Placeholder 3"/>
          <p:cNvSpPr>
            <a:spLocks noGrp="1"/>
          </p:cNvSpPr>
          <p:nvPr userDrawn="1">
            <p:ph type="body" sz="quarter" idx="136" hasCustomPrompt="1"/>
          </p:nvPr>
        </p:nvSpPr>
        <p:spPr>
          <a:xfrm>
            <a:off x="623888" y="3645024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cxnSp>
        <p:nvCxnSpPr>
          <p:cNvPr id="116" name="Straight Connector 115"/>
          <p:cNvCxnSpPr/>
          <p:nvPr userDrawn="1"/>
        </p:nvCxnSpPr>
        <p:spPr>
          <a:xfrm>
            <a:off x="2927649" y="3212976"/>
            <a:ext cx="864046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Placeholder 3"/>
          <p:cNvSpPr>
            <a:spLocks noGrp="1"/>
          </p:cNvSpPr>
          <p:nvPr userDrawn="1">
            <p:ph type="body" sz="quarter" idx="137" hasCustomPrompt="1"/>
          </p:nvPr>
        </p:nvSpPr>
        <p:spPr>
          <a:xfrm>
            <a:off x="623888" y="3861049"/>
            <a:ext cx="1094422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119" name="Text Placeholder 3"/>
          <p:cNvSpPr>
            <a:spLocks noGrp="1"/>
          </p:cNvSpPr>
          <p:nvPr userDrawn="1">
            <p:ph type="body" sz="quarter" idx="138" hasCustomPrompt="1"/>
          </p:nvPr>
        </p:nvSpPr>
        <p:spPr>
          <a:xfrm>
            <a:off x="623888" y="4077073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20" name="Text Placeholder 3"/>
          <p:cNvSpPr>
            <a:spLocks noGrp="1"/>
          </p:cNvSpPr>
          <p:nvPr userDrawn="1">
            <p:ph type="body" sz="quarter" idx="139" hasCustomPrompt="1"/>
          </p:nvPr>
        </p:nvSpPr>
        <p:spPr>
          <a:xfrm>
            <a:off x="623888" y="4293097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21" name="Text Placeholder 3"/>
          <p:cNvSpPr>
            <a:spLocks noGrp="1"/>
          </p:cNvSpPr>
          <p:nvPr userDrawn="1">
            <p:ph type="body" sz="quarter" idx="140" hasCustomPrompt="1"/>
          </p:nvPr>
        </p:nvSpPr>
        <p:spPr>
          <a:xfrm>
            <a:off x="623888" y="4509121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22" name="Text Placeholder 3"/>
          <p:cNvSpPr>
            <a:spLocks noGrp="1"/>
          </p:cNvSpPr>
          <p:nvPr userDrawn="1">
            <p:ph type="body" sz="quarter" idx="141" hasCustomPrompt="1"/>
          </p:nvPr>
        </p:nvSpPr>
        <p:spPr>
          <a:xfrm>
            <a:off x="623888" y="4725145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33" name="Text Placeholder 3"/>
          <p:cNvSpPr>
            <a:spLocks noGrp="1"/>
          </p:cNvSpPr>
          <p:nvPr userDrawn="1">
            <p:ph type="body" sz="quarter" idx="142" hasCustomPrompt="1"/>
          </p:nvPr>
        </p:nvSpPr>
        <p:spPr>
          <a:xfrm>
            <a:off x="623888" y="4941169"/>
            <a:ext cx="1094422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134" name="Text Placeholder 3"/>
          <p:cNvSpPr>
            <a:spLocks noGrp="1"/>
          </p:cNvSpPr>
          <p:nvPr userDrawn="1">
            <p:ph type="body" sz="quarter" idx="143" hasCustomPrompt="1"/>
          </p:nvPr>
        </p:nvSpPr>
        <p:spPr>
          <a:xfrm>
            <a:off x="623888" y="5157193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35" name="Text Placeholder 3"/>
          <p:cNvSpPr>
            <a:spLocks noGrp="1"/>
          </p:cNvSpPr>
          <p:nvPr userDrawn="1">
            <p:ph type="body" sz="quarter" idx="144" hasCustomPrompt="1"/>
          </p:nvPr>
        </p:nvSpPr>
        <p:spPr>
          <a:xfrm>
            <a:off x="623888" y="5373217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47" name="Text Placeholder 3"/>
          <p:cNvSpPr>
            <a:spLocks noGrp="1"/>
          </p:cNvSpPr>
          <p:nvPr userDrawn="1">
            <p:ph type="body" sz="quarter" idx="145" hasCustomPrompt="1"/>
          </p:nvPr>
        </p:nvSpPr>
        <p:spPr>
          <a:xfrm>
            <a:off x="623888" y="5589241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48" name="Text Placeholder 3"/>
          <p:cNvSpPr>
            <a:spLocks noGrp="1"/>
          </p:cNvSpPr>
          <p:nvPr userDrawn="1">
            <p:ph type="body" sz="quarter" idx="146" hasCustomPrompt="1"/>
          </p:nvPr>
        </p:nvSpPr>
        <p:spPr>
          <a:xfrm>
            <a:off x="623888" y="5805265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147" hasCustomPrompt="1"/>
          </p:nvPr>
        </p:nvSpPr>
        <p:spPr>
          <a:xfrm>
            <a:off x="2927648" y="1268736"/>
            <a:ext cx="144016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148" hasCustomPrompt="1"/>
          </p:nvPr>
        </p:nvSpPr>
        <p:spPr>
          <a:xfrm>
            <a:off x="292764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7" name="Text Placeholder 3"/>
          <p:cNvSpPr>
            <a:spLocks noGrp="1"/>
          </p:cNvSpPr>
          <p:nvPr>
            <p:ph type="body" sz="quarter" idx="149" hasCustomPrompt="1"/>
          </p:nvPr>
        </p:nvSpPr>
        <p:spPr>
          <a:xfrm>
            <a:off x="328768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150" hasCustomPrompt="1"/>
          </p:nvPr>
        </p:nvSpPr>
        <p:spPr>
          <a:xfrm>
            <a:off x="364772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51" hasCustomPrompt="1"/>
          </p:nvPr>
        </p:nvSpPr>
        <p:spPr>
          <a:xfrm>
            <a:off x="4007768" y="1484785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29571223"/>
      </p:ext>
    </p:extLst>
  </p:cSld>
  <p:clrMapOvr>
    <a:masterClrMapping/>
  </p:clrMapOvr>
  <p:transition spd="med">
    <p:fade/>
  </p:transition>
</p:sldLayout>
</file>

<file path=ppt/slideLayouts/slideLayout2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chedule B 12mon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2927649" y="1700755"/>
            <a:ext cx="8640465" cy="4104456"/>
            <a:chOff x="2927648" y="1916832"/>
            <a:chExt cx="8640465" cy="4104456"/>
          </a:xfrm>
        </p:grpSpPr>
        <p:sp>
          <p:nvSpPr>
            <p:cNvPr id="104" name="Rectangle 103"/>
            <p:cNvSpPr/>
            <p:nvPr userDrawn="1"/>
          </p:nvSpPr>
          <p:spPr>
            <a:xfrm>
              <a:off x="436780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05" name="Rectangle 104"/>
            <p:cNvSpPr/>
            <p:nvPr userDrawn="1"/>
          </p:nvSpPr>
          <p:spPr>
            <a:xfrm>
              <a:off x="436780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436780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07" name="Rectangle 106"/>
            <p:cNvSpPr/>
            <p:nvPr userDrawn="1"/>
          </p:nvSpPr>
          <p:spPr>
            <a:xfrm>
              <a:off x="436780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42" name="Rectangle 141"/>
            <p:cNvSpPr/>
            <p:nvPr userDrawn="1"/>
          </p:nvSpPr>
          <p:spPr>
            <a:xfrm>
              <a:off x="292764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43" name="Rectangle 142"/>
            <p:cNvSpPr/>
            <p:nvPr userDrawn="1"/>
          </p:nvSpPr>
          <p:spPr>
            <a:xfrm>
              <a:off x="580796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44" name="Rectangle 143"/>
            <p:cNvSpPr/>
            <p:nvPr userDrawn="1"/>
          </p:nvSpPr>
          <p:spPr>
            <a:xfrm>
              <a:off x="724812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45" name="Rectangle 144"/>
            <p:cNvSpPr/>
            <p:nvPr userDrawn="1"/>
          </p:nvSpPr>
          <p:spPr>
            <a:xfrm>
              <a:off x="868828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46" name="Rectangle 145"/>
            <p:cNvSpPr/>
            <p:nvPr userDrawn="1"/>
          </p:nvSpPr>
          <p:spPr>
            <a:xfrm>
              <a:off x="10128447" y="515719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92764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85" name="Rectangle 84"/>
            <p:cNvSpPr/>
            <p:nvPr userDrawn="1"/>
          </p:nvSpPr>
          <p:spPr>
            <a:xfrm>
              <a:off x="580796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724812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88" name="Rectangle 87"/>
            <p:cNvSpPr/>
            <p:nvPr userDrawn="1"/>
          </p:nvSpPr>
          <p:spPr>
            <a:xfrm>
              <a:off x="868828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89" name="Rectangle 88"/>
            <p:cNvSpPr/>
            <p:nvPr userDrawn="1"/>
          </p:nvSpPr>
          <p:spPr>
            <a:xfrm>
              <a:off x="10128447" y="191683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>
              <a:off x="2927648" y="256490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 userDrawn="1"/>
          </p:nvCxnSpPr>
          <p:spPr>
            <a:xfrm>
              <a:off x="2927648" y="234888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 userDrawn="1"/>
          </p:nvCxnSpPr>
          <p:spPr>
            <a:xfrm>
              <a:off x="2927648" y="2132856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 userDrawn="1"/>
          </p:nvSpPr>
          <p:spPr>
            <a:xfrm>
              <a:off x="292764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01" name="Rectangle 100"/>
            <p:cNvSpPr/>
            <p:nvPr userDrawn="1"/>
          </p:nvSpPr>
          <p:spPr>
            <a:xfrm>
              <a:off x="580796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02" name="Rectangle 101"/>
            <p:cNvSpPr/>
            <p:nvPr userDrawn="1"/>
          </p:nvSpPr>
          <p:spPr>
            <a:xfrm>
              <a:off x="724812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09" name="Rectangle 108"/>
            <p:cNvSpPr/>
            <p:nvPr userDrawn="1"/>
          </p:nvSpPr>
          <p:spPr>
            <a:xfrm>
              <a:off x="868828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10" name="Rectangle 109"/>
            <p:cNvSpPr/>
            <p:nvPr userDrawn="1"/>
          </p:nvSpPr>
          <p:spPr>
            <a:xfrm>
              <a:off x="10128447" y="299695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cxnSp>
          <p:nvCxnSpPr>
            <p:cNvPr id="114" name="Straight Connector 113"/>
            <p:cNvCxnSpPr/>
            <p:nvPr userDrawn="1"/>
          </p:nvCxnSpPr>
          <p:spPr>
            <a:xfrm>
              <a:off x="2927648" y="364502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 userDrawn="1"/>
          </p:nvCxnSpPr>
          <p:spPr>
            <a:xfrm>
              <a:off x="2927648" y="342900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 userDrawn="1"/>
          </p:nvSpPr>
          <p:spPr>
            <a:xfrm>
              <a:off x="292764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24" name="Rectangle 123"/>
            <p:cNvSpPr/>
            <p:nvPr userDrawn="1"/>
          </p:nvSpPr>
          <p:spPr>
            <a:xfrm>
              <a:off x="580796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25" name="Rectangle 124"/>
            <p:cNvSpPr/>
            <p:nvPr userDrawn="1"/>
          </p:nvSpPr>
          <p:spPr>
            <a:xfrm>
              <a:off x="724812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26" name="Rectangle 125"/>
            <p:cNvSpPr/>
            <p:nvPr userDrawn="1"/>
          </p:nvSpPr>
          <p:spPr>
            <a:xfrm>
              <a:off x="868828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sp>
          <p:nvSpPr>
            <p:cNvPr id="127" name="Rectangle 126"/>
            <p:cNvSpPr/>
            <p:nvPr userDrawn="1"/>
          </p:nvSpPr>
          <p:spPr>
            <a:xfrm>
              <a:off x="10128447" y="407707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5040"/>
            </a:p>
          </p:txBody>
        </p:sp>
        <p:cxnSp>
          <p:nvCxnSpPr>
            <p:cNvPr id="129" name="Straight Connector 128"/>
            <p:cNvCxnSpPr/>
            <p:nvPr userDrawn="1"/>
          </p:nvCxnSpPr>
          <p:spPr>
            <a:xfrm>
              <a:off x="2927648" y="472514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 userDrawn="1"/>
          </p:nvCxnSpPr>
          <p:spPr>
            <a:xfrm>
              <a:off x="2927648" y="450912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 userDrawn="1"/>
          </p:nvCxnSpPr>
          <p:spPr>
            <a:xfrm>
              <a:off x="2927648" y="4293096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2927648" y="5373216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>
              <a:off x="2927648" y="580526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2927648" y="580526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 userDrawn="1"/>
          </p:nvCxnSpPr>
          <p:spPr>
            <a:xfrm>
              <a:off x="2927648" y="558924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 Placeholder 3"/>
          <p:cNvSpPr>
            <a:spLocks noGrp="1"/>
          </p:cNvSpPr>
          <p:nvPr>
            <p:ph type="body" sz="quarter" idx="126" hasCustomPrompt="1"/>
          </p:nvPr>
        </p:nvSpPr>
        <p:spPr>
          <a:xfrm>
            <a:off x="623888" y="1484731"/>
            <a:ext cx="1094422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5087888" y="1268736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0848529" y="1268736"/>
            <a:ext cx="721171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87" name="Text Placeholder 2"/>
          <p:cNvSpPr>
            <a:spLocks noGrp="1"/>
          </p:cNvSpPr>
          <p:nvPr>
            <p:ph type="body" idx="1"/>
          </p:nvPr>
        </p:nvSpPr>
        <p:spPr>
          <a:xfrm>
            <a:off x="622299" y="765175"/>
            <a:ext cx="9794876" cy="360363"/>
          </a:xfrm>
        </p:spPr>
        <p:txBody>
          <a:bodyPr anchor="t" anchorCtr="0"/>
          <a:lstStyle>
            <a:lvl1pPr marL="0" indent="0">
              <a:buNone/>
              <a:defRPr sz="1260" b="0" baseline="0">
                <a:solidFill>
                  <a:schemeClr val="accent1"/>
                </a:solidFill>
              </a:defRPr>
            </a:lvl1pPr>
            <a:lvl2pPr marL="548642" indent="0">
              <a:buNone/>
              <a:defRPr sz="2430" b="1"/>
            </a:lvl2pPr>
            <a:lvl3pPr marL="1097284" indent="0">
              <a:buNone/>
              <a:defRPr sz="2160" b="1"/>
            </a:lvl3pPr>
            <a:lvl4pPr marL="1645925" indent="0">
              <a:buNone/>
              <a:defRPr sz="1890" b="1"/>
            </a:lvl4pPr>
            <a:lvl5pPr marL="2194566" indent="0">
              <a:buNone/>
              <a:defRPr sz="1890" b="1"/>
            </a:lvl5pPr>
            <a:lvl6pPr marL="2743208" indent="0">
              <a:buNone/>
              <a:defRPr sz="1890" b="1"/>
            </a:lvl6pPr>
            <a:lvl7pPr marL="3291850" indent="0">
              <a:buNone/>
              <a:defRPr sz="1890" b="1"/>
            </a:lvl7pPr>
            <a:lvl8pPr marL="3840491" indent="0">
              <a:buNone/>
              <a:defRPr sz="1890" b="1"/>
            </a:lvl8pPr>
            <a:lvl9pPr marL="4389132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890" y="404814"/>
            <a:ext cx="9793286" cy="360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81"/>
          </p:nvPr>
        </p:nvSpPr>
        <p:spPr/>
        <p:txBody>
          <a:bodyPr/>
          <a:lstStyle/>
          <a:p>
            <a:fld id="{390845DC-EA81-4B8D-A217-B7B418BFE7ED}" type="datetime4">
              <a:rPr lang="en-GB" smtClean="0"/>
              <a:t>15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82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3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4" hasCustomPrompt="1"/>
          </p:nvPr>
        </p:nvSpPr>
        <p:spPr>
          <a:xfrm>
            <a:off x="9408368" y="1268736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85" hasCustomPrompt="1"/>
          </p:nvPr>
        </p:nvSpPr>
        <p:spPr>
          <a:xfrm>
            <a:off x="7968208" y="1268761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6528048" y="1268736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623888" y="1268736"/>
            <a:ext cx="230376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[value]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7" hasCustomPrompt="1"/>
          </p:nvPr>
        </p:nvSpPr>
        <p:spPr>
          <a:xfrm>
            <a:off x="623888" y="1700755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8" hasCustomPrompt="1"/>
          </p:nvPr>
        </p:nvSpPr>
        <p:spPr>
          <a:xfrm>
            <a:off x="623888" y="1916779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9" hasCustomPrompt="1"/>
          </p:nvPr>
        </p:nvSpPr>
        <p:spPr>
          <a:xfrm>
            <a:off x="623888" y="2132803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130" hasCustomPrompt="1"/>
          </p:nvPr>
        </p:nvSpPr>
        <p:spPr>
          <a:xfrm>
            <a:off x="623888" y="2348827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623888" y="2564851"/>
            <a:ext cx="1094422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94" name="Text Placeholder 3"/>
          <p:cNvSpPr>
            <a:spLocks noGrp="1"/>
          </p:cNvSpPr>
          <p:nvPr userDrawn="1">
            <p:ph type="body" sz="quarter" idx="133" hasCustomPrompt="1"/>
          </p:nvPr>
        </p:nvSpPr>
        <p:spPr>
          <a:xfrm>
            <a:off x="623888" y="2780875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5" name="Text Placeholder 3"/>
          <p:cNvSpPr>
            <a:spLocks noGrp="1"/>
          </p:cNvSpPr>
          <p:nvPr userDrawn="1">
            <p:ph type="body" sz="quarter" idx="134" hasCustomPrompt="1"/>
          </p:nvPr>
        </p:nvSpPr>
        <p:spPr>
          <a:xfrm>
            <a:off x="623888" y="2996899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6" name="Text Placeholder 3"/>
          <p:cNvSpPr>
            <a:spLocks noGrp="1"/>
          </p:cNvSpPr>
          <p:nvPr userDrawn="1">
            <p:ph type="body" sz="quarter" idx="135" hasCustomPrompt="1"/>
          </p:nvPr>
        </p:nvSpPr>
        <p:spPr>
          <a:xfrm>
            <a:off x="623888" y="3212923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9" name="Text Placeholder 3"/>
          <p:cNvSpPr>
            <a:spLocks noGrp="1"/>
          </p:cNvSpPr>
          <p:nvPr userDrawn="1">
            <p:ph type="body" sz="quarter" idx="136" hasCustomPrompt="1"/>
          </p:nvPr>
        </p:nvSpPr>
        <p:spPr>
          <a:xfrm>
            <a:off x="623888" y="3428947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cxnSp>
        <p:nvCxnSpPr>
          <p:cNvPr id="116" name="Straight Connector 115"/>
          <p:cNvCxnSpPr/>
          <p:nvPr userDrawn="1"/>
        </p:nvCxnSpPr>
        <p:spPr>
          <a:xfrm>
            <a:off x="2927649" y="2996898"/>
            <a:ext cx="864046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Placeholder 3"/>
          <p:cNvSpPr>
            <a:spLocks noGrp="1"/>
          </p:cNvSpPr>
          <p:nvPr userDrawn="1">
            <p:ph type="body" sz="quarter" idx="137" hasCustomPrompt="1"/>
          </p:nvPr>
        </p:nvSpPr>
        <p:spPr>
          <a:xfrm>
            <a:off x="623888" y="3644971"/>
            <a:ext cx="1094422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119" name="Text Placeholder 3"/>
          <p:cNvSpPr>
            <a:spLocks noGrp="1"/>
          </p:cNvSpPr>
          <p:nvPr userDrawn="1">
            <p:ph type="body" sz="quarter" idx="138" hasCustomPrompt="1"/>
          </p:nvPr>
        </p:nvSpPr>
        <p:spPr>
          <a:xfrm>
            <a:off x="623888" y="3860995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20" name="Text Placeholder 3"/>
          <p:cNvSpPr>
            <a:spLocks noGrp="1"/>
          </p:cNvSpPr>
          <p:nvPr userDrawn="1">
            <p:ph type="body" sz="quarter" idx="139" hasCustomPrompt="1"/>
          </p:nvPr>
        </p:nvSpPr>
        <p:spPr>
          <a:xfrm>
            <a:off x="623888" y="4077019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21" name="Text Placeholder 3"/>
          <p:cNvSpPr>
            <a:spLocks noGrp="1"/>
          </p:cNvSpPr>
          <p:nvPr userDrawn="1">
            <p:ph type="body" sz="quarter" idx="140" hasCustomPrompt="1"/>
          </p:nvPr>
        </p:nvSpPr>
        <p:spPr>
          <a:xfrm>
            <a:off x="623888" y="4293043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22" name="Text Placeholder 3"/>
          <p:cNvSpPr>
            <a:spLocks noGrp="1"/>
          </p:cNvSpPr>
          <p:nvPr userDrawn="1">
            <p:ph type="body" sz="quarter" idx="141" hasCustomPrompt="1"/>
          </p:nvPr>
        </p:nvSpPr>
        <p:spPr>
          <a:xfrm>
            <a:off x="623888" y="4509067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33" name="Text Placeholder 3"/>
          <p:cNvSpPr>
            <a:spLocks noGrp="1"/>
          </p:cNvSpPr>
          <p:nvPr userDrawn="1">
            <p:ph type="body" sz="quarter" idx="142" hasCustomPrompt="1"/>
          </p:nvPr>
        </p:nvSpPr>
        <p:spPr>
          <a:xfrm>
            <a:off x="623888" y="4725091"/>
            <a:ext cx="1094422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134" name="Text Placeholder 3"/>
          <p:cNvSpPr>
            <a:spLocks noGrp="1"/>
          </p:cNvSpPr>
          <p:nvPr userDrawn="1">
            <p:ph type="body" sz="quarter" idx="143" hasCustomPrompt="1"/>
          </p:nvPr>
        </p:nvSpPr>
        <p:spPr>
          <a:xfrm>
            <a:off x="623888" y="4941115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35" name="Text Placeholder 3"/>
          <p:cNvSpPr>
            <a:spLocks noGrp="1"/>
          </p:cNvSpPr>
          <p:nvPr userDrawn="1">
            <p:ph type="body" sz="quarter" idx="144" hasCustomPrompt="1"/>
          </p:nvPr>
        </p:nvSpPr>
        <p:spPr>
          <a:xfrm>
            <a:off x="623888" y="5157139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47" name="Text Placeholder 3"/>
          <p:cNvSpPr>
            <a:spLocks noGrp="1"/>
          </p:cNvSpPr>
          <p:nvPr userDrawn="1">
            <p:ph type="body" sz="quarter" idx="145" hasCustomPrompt="1"/>
          </p:nvPr>
        </p:nvSpPr>
        <p:spPr>
          <a:xfrm>
            <a:off x="623888" y="5373163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48" name="Text Placeholder 3"/>
          <p:cNvSpPr>
            <a:spLocks noGrp="1"/>
          </p:cNvSpPr>
          <p:nvPr userDrawn="1">
            <p:ph type="body" sz="quarter" idx="146" hasCustomPrompt="1"/>
          </p:nvPr>
        </p:nvSpPr>
        <p:spPr>
          <a:xfrm>
            <a:off x="623888" y="5589187"/>
            <a:ext cx="230376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147" hasCustomPrompt="1"/>
          </p:nvPr>
        </p:nvSpPr>
        <p:spPr>
          <a:xfrm>
            <a:off x="3647728" y="1268761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152" hasCustomPrompt="1"/>
          </p:nvPr>
        </p:nvSpPr>
        <p:spPr>
          <a:xfrm>
            <a:off x="10128449" y="1268736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11" name="Text Placeholder 3"/>
          <p:cNvSpPr>
            <a:spLocks noGrp="1"/>
          </p:cNvSpPr>
          <p:nvPr>
            <p:ph type="body" sz="quarter" idx="153" hasCustomPrompt="1"/>
          </p:nvPr>
        </p:nvSpPr>
        <p:spPr>
          <a:xfrm>
            <a:off x="8688288" y="1268736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154" hasCustomPrompt="1"/>
          </p:nvPr>
        </p:nvSpPr>
        <p:spPr>
          <a:xfrm>
            <a:off x="7248128" y="1268736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13" name="Text Placeholder 3"/>
          <p:cNvSpPr>
            <a:spLocks noGrp="1"/>
          </p:cNvSpPr>
          <p:nvPr>
            <p:ph type="body" sz="quarter" idx="155" hasCustomPrompt="1"/>
          </p:nvPr>
        </p:nvSpPr>
        <p:spPr>
          <a:xfrm>
            <a:off x="5807968" y="1268736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156" hasCustomPrompt="1"/>
          </p:nvPr>
        </p:nvSpPr>
        <p:spPr>
          <a:xfrm>
            <a:off x="4367808" y="1268736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28" name="Text Placeholder 3"/>
          <p:cNvSpPr>
            <a:spLocks noGrp="1"/>
          </p:cNvSpPr>
          <p:nvPr>
            <p:ph type="body" sz="quarter" idx="157" hasCustomPrompt="1"/>
          </p:nvPr>
        </p:nvSpPr>
        <p:spPr>
          <a:xfrm>
            <a:off x="2927648" y="1268736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94" name="Text Placeholder 3"/>
          <p:cNvSpPr>
            <a:spLocks noGrp="1"/>
          </p:cNvSpPr>
          <p:nvPr>
            <p:ph type="body" sz="quarter" idx="158" hasCustomPrompt="1"/>
          </p:nvPr>
        </p:nvSpPr>
        <p:spPr>
          <a:xfrm>
            <a:off x="623888" y="5805331"/>
            <a:ext cx="1094422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81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</p:spTree>
    <p:extLst>
      <p:ext uri="{BB962C8B-B14F-4D97-AF65-F5344CB8AC3E}">
        <p14:creationId xmlns:p14="http://schemas.microsoft.com/office/powerpoint/2010/main" val="762844123"/>
      </p:ext>
    </p:extLst>
  </p:cSld>
  <p:clrMapOvr>
    <a:masterClrMapping/>
  </p:clrMapOvr>
  <p:transition spd="med">
    <p:fade/>
  </p:transition>
</p:sldLayout>
</file>

<file path=ppt/slideLayouts/slideLayout2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chedu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2927648" y="1268736"/>
            <a:ext cx="4320877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[activities]</a:t>
            </a:r>
          </a:p>
        </p:txBody>
      </p:sp>
      <p:sp>
        <p:nvSpPr>
          <p:cNvPr id="87" name="Text Placeholder 2"/>
          <p:cNvSpPr>
            <a:spLocks noGrp="1"/>
          </p:cNvSpPr>
          <p:nvPr>
            <p:ph type="body" idx="1"/>
          </p:nvPr>
        </p:nvSpPr>
        <p:spPr>
          <a:xfrm>
            <a:off x="622299" y="765175"/>
            <a:ext cx="9794876" cy="360363"/>
          </a:xfrm>
        </p:spPr>
        <p:txBody>
          <a:bodyPr anchor="t" anchorCtr="0"/>
          <a:lstStyle>
            <a:lvl1pPr marL="0" indent="0">
              <a:buNone/>
              <a:defRPr sz="1260" b="0" baseline="0">
                <a:solidFill>
                  <a:schemeClr val="accent1"/>
                </a:solidFill>
              </a:defRPr>
            </a:lvl1pPr>
            <a:lvl2pPr marL="548642" indent="0">
              <a:buNone/>
              <a:defRPr sz="2430" b="1"/>
            </a:lvl2pPr>
            <a:lvl3pPr marL="1097284" indent="0">
              <a:buNone/>
              <a:defRPr sz="2160" b="1"/>
            </a:lvl3pPr>
            <a:lvl4pPr marL="1645925" indent="0">
              <a:buNone/>
              <a:defRPr sz="1890" b="1"/>
            </a:lvl4pPr>
            <a:lvl5pPr marL="2194566" indent="0">
              <a:buNone/>
              <a:defRPr sz="1890" b="1"/>
            </a:lvl5pPr>
            <a:lvl6pPr marL="2743208" indent="0">
              <a:buNone/>
              <a:defRPr sz="1890" b="1"/>
            </a:lvl6pPr>
            <a:lvl7pPr marL="3291850" indent="0">
              <a:buNone/>
              <a:defRPr sz="1890" b="1"/>
            </a:lvl7pPr>
            <a:lvl8pPr marL="3840491" indent="0">
              <a:buNone/>
              <a:defRPr sz="1890" b="1"/>
            </a:lvl8pPr>
            <a:lvl9pPr marL="4389132" indent="0">
              <a:buNone/>
              <a:defRPr sz="189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3890" y="404814"/>
            <a:ext cx="9793286" cy="36036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81"/>
          </p:nvPr>
        </p:nvSpPr>
        <p:spPr/>
        <p:txBody>
          <a:bodyPr/>
          <a:lstStyle/>
          <a:p>
            <a:fld id="{99670CC1-F0EF-4319-9535-C329F4804F10}" type="datetime4">
              <a:rPr lang="en-GB" smtClean="0"/>
              <a:t>15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82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3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7248525" y="1268736"/>
            <a:ext cx="4319588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[deliverables]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623888" y="1268736"/>
            <a:ext cx="230376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7"/>
          </p:nvPr>
        </p:nvSpPr>
        <p:spPr>
          <a:xfrm>
            <a:off x="623888" y="1484314"/>
            <a:ext cx="2303462" cy="1512887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180"/>
              </a:spcBef>
              <a:defRPr sz="1080"/>
            </a:lvl1pPr>
            <a:lvl2pPr marL="164311" indent="-164311">
              <a:spcBef>
                <a:spcPts val="180"/>
              </a:spcBef>
              <a:defRPr sz="1080"/>
            </a:lvl2pPr>
            <a:lvl3pPr marL="164311" indent="-164311">
              <a:spcBef>
                <a:spcPts val="180"/>
              </a:spcBef>
              <a:defRPr sz="900"/>
            </a:lvl3pPr>
            <a:lvl4pPr marL="321478" indent="-157167">
              <a:spcBef>
                <a:spcPts val="180"/>
              </a:spcBef>
              <a:defRPr sz="900"/>
            </a:lvl4pPr>
            <a:lvl5pPr marL="485789" indent="-164311">
              <a:spcBef>
                <a:spcPts val="180"/>
              </a:spcBef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48"/>
          </p:nvPr>
        </p:nvSpPr>
        <p:spPr>
          <a:xfrm>
            <a:off x="2927648" y="1484314"/>
            <a:ext cx="4320877" cy="1512887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180"/>
              </a:spcBef>
              <a:defRPr sz="1080"/>
            </a:lvl1pPr>
            <a:lvl2pPr marL="164311" indent="-164311">
              <a:spcBef>
                <a:spcPts val="180"/>
              </a:spcBef>
              <a:defRPr sz="1080"/>
            </a:lvl2pPr>
            <a:lvl3pPr marL="164311" indent="-164311">
              <a:spcBef>
                <a:spcPts val="180"/>
              </a:spcBef>
              <a:defRPr sz="900"/>
            </a:lvl3pPr>
            <a:lvl4pPr marL="321478" indent="-157167">
              <a:spcBef>
                <a:spcPts val="180"/>
              </a:spcBef>
              <a:defRPr sz="900"/>
            </a:lvl4pPr>
            <a:lvl5pPr marL="485789" indent="-164311">
              <a:spcBef>
                <a:spcPts val="180"/>
              </a:spcBef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9"/>
          </p:nvPr>
        </p:nvSpPr>
        <p:spPr>
          <a:xfrm>
            <a:off x="7247237" y="1484314"/>
            <a:ext cx="4320877" cy="1512887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180"/>
              </a:spcBef>
              <a:defRPr sz="1080"/>
            </a:lvl1pPr>
            <a:lvl2pPr marL="164311" indent="-164311">
              <a:spcBef>
                <a:spcPts val="180"/>
              </a:spcBef>
              <a:defRPr sz="1080"/>
            </a:lvl2pPr>
            <a:lvl3pPr marL="164311" indent="-164311">
              <a:spcBef>
                <a:spcPts val="180"/>
              </a:spcBef>
              <a:defRPr sz="900"/>
            </a:lvl3pPr>
            <a:lvl4pPr marL="321478" indent="-157167">
              <a:spcBef>
                <a:spcPts val="180"/>
              </a:spcBef>
              <a:defRPr sz="900"/>
            </a:lvl4pPr>
            <a:lvl5pPr marL="485789" indent="-164311">
              <a:spcBef>
                <a:spcPts val="180"/>
              </a:spcBef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50"/>
          </p:nvPr>
        </p:nvSpPr>
        <p:spPr>
          <a:xfrm>
            <a:off x="623888" y="2996953"/>
            <a:ext cx="2303462" cy="1511548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180"/>
              </a:spcBef>
              <a:defRPr sz="1080"/>
            </a:lvl1pPr>
            <a:lvl2pPr marL="164311" indent="-164311">
              <a:spcBef>
                <a:spcPts val="180"/>
              </a:spcBef>
              <a:defRPr sz="1080"/>
            </a:lvl2pPr>
            <a:lvl3pPr marL="164311" indent="-164311">
              <a:spcBef>
                <a:spcPts val="180"/>
              </a:spcBef>
              <a:defRPr sz="900"/>
            </a:lvl3pPr>
            <a:lvl4pPr marL="321478" indent="-157167">
              <a:spcBef>
                <a:spcPts val="180"/>
              </a:spcBef>
              <a:defRPr sz="900"/>
            </a:lvl4pPr>
            <a:lvl5pPr marL="485789" indent="-164311">
              <a:spcBef>
                <a:spcPts val="180"/>
              </a:spcBef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51"/>
          </p:nvPr>
        </p:nvSpPr>
        <p:spPr>
          <a:xfrm>
            <a:off x="2927648" y="2996953"/>
            <a:ext cx="4320877" cy="1511548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180"/>
              </a:spcBef>
              <a:defRPr sz="1080"/>
            </a:lvl1pPr>
            <a:lvl2pPr marL="164311" indent="-164311">
              <a:spcBef>
                <a:spcPts val="180"/>
              </a:spcBef>
              <a:defRPr sz="1080"/>
            </a:lvl2pPr>
            <a:lvl3pPr marL="164311" indent="-164311">
              <a:spcBef>
                <a:spcPts val="180"/>
              </a:spcBef>
              <a:defRPr sz="900"/>
            </a:lvl3pPr>
            <a:lvl4pPr marL="321478" indent="-157167">
              <a:spcBef>
                <a:spcPts val="180"/>
              </a:spcBef>
              <a:defRPr sz="900"/>
            </a:lvl4pPr>
            <a:lvl5pPr marL="485789" indent="-164311">
              <a:spcBef>
                <a:spcPts val="180"/>
              </a:spcBef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52"/>
          </p:nvPr>
        </p:nvSpPr>
        <p:spPr>
          <a:xfrm>
            <a:off x="7247237" y="2996953"/>
            <a:ext cx="4320877" cy="1511548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180"/>
              </a:spcBef>
              <a:defRPr sz="1080"/>
            </a:lvl1pPr>
            <a:lvl2pPr marL="164311" indent="-164311">
              <a:spcBef>
                <a:spcPts val="180"/>
              </a:spcBef>
              <a:defRPr sz="1080"/>
            </a:lvl2pPr>
            <a:lvl3pPr marL="164311" indent="-164311">
              <a:spcBef>
                <a:spcPts val="180"/>
              </a:spcBef>
              <a:defRPr sz="900"/>
            </a:lvl3pPr>
            <a:lvl4pPr marL="321478" indent="-157167">
              <a:spcBef>
                <a:spcPts val="180"/>
              </a:spcBef>
              <a:defRPr sz="900"/>
            </a:lvl4pPr>
            <a:lvl5pPr marL="485789" indent="-164311">
              <a:spcBef>
                <a:spcPts val="180"/>
              </a:spcBef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53"/>
          </p:nvPr>
        </p:nvSpPr>
        <p:spPr>
          <a:xfrm>
            <a:off x="623888" y="4508501"/>
            <a:ext cx="2303462" cy="1512788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180"/>
              </a:spcBef>
              <a:defRPr sz="1080"/>
            </a:lvl1pPr>
            <a:lvl2pPr marL="164311" indent="-164311">
              <a:spcBef>
                <a:spcPts val="180"/>
              </a:spcBef>
              <a:defRPr sz="1080"/>
            </a:lvl2pPr>
            <a:lvl3pPr marL="164311" indent="-164311">
              <a:spcBef>
                <a:spcPts val="180"/>
              </a:spcBef>
              <a:defRPr sz="900"/>
            </a:lvl3pPr>
            <a:lvl4pPr marL="321478" indent="-157167">
              <a:spcBef>
                <a:spcPts val="180"/>
              </a:spcBef>
              <a:defRPr sz="900"/>
            </a:lvl4pPr>
            <a:lvl5pPr marL="485789" indent="-164311">
              <a:spcBef>
                <a:spcPts val="180"/>
              </a:spcBef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8" name="Text Placeholder 5"/>
          <p:cNvSpPr>
            <a:spLocks noGrp="1"/>
          </p:cNvSpPr>
          <p:nvPr>
            <p:ph type="body" sz="quarter" idx="154"/>
          </p:nvPr>
        </p:nvSpPr>
        <p:spPr>
          <a:xfrm>
            <a:off x="2927648" y="4508501"/>
            <a:ext cx="4320877" cy="1512788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180"/>
              </a:spcBef>
              <a:defRPr sz="1080"/>
            </a:lvl1pPr>
            <a:lvl2pPr marL="164311" indent="-164311">
              <a:spcBef>
                <a:spcPts val="180"/>
              </a:spcBef>
              <a:defRPr sz="1080"/>
            </a:lvl2pPr>
            <a:lvl3pPr marL="164311" indent="-164311">
              <a:spcBef>
                <a:spcPts val="180"/>
              </a:spcBef>
              <a:defRPr sz="900"/>
            </a:lvl3pPr>
            <a:lvl4pPr marL="321478" indent="-157167">
              <a:spcBef>
                <a:spcPts val="180"/>
              </a:spcBef>
              <a:defRPr sz="900"/>
            </a:lvl4pPr>
            <a:lvl5pPr marL="485789" indent="-164311">
              <a:spcBef>
                <a:spcPts val="180"/>
              </a:spcBef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155"/>
          </p:nvPr>
        </p:nvSpPr>
        <p:spPr>
          <a:xfrm>
            <a:off x="7247237" y="4508501"/>
            <a:ext cx="4320877" cy="1512788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180"/>
              </a:spcBef>
              <a:defRPr sz="1080"/>
            </a:lvl1pPr>
            <a:lvl2pPr marL="164311" indent="-164311">
              <a:spcBef>
                <a:spcPts val="180"/>
              </a:spcBef>
              <a:defRPr sz="1080"/>
            </a:lvl2pPr>
            <a:lvl3pPr marL="164311" indent="-164311">
              <a:spcBef>
                <a:spcPts val="180"/>
              </a:spcBef>
              <a:defRPr sz="900"/>
            </a:lvl3pPr>
            <a:lvl4pPr marL="321478" indent="-157167">
              <a:spcBef>
                <a:spcPts val="180"/>
              </a:spcBef>
              <a:defRPr sz="900"/>
            </a:lvl4pPr>
            <a:lvl5pPr marL="485789" indent="-164311">
              <a:spcBef>
                <a:spcPts val="180"/>
              </a:spcBef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227579"/>
      </p:ext>
    </p:extLst>
  </p:cSld>
  <p:clrMapOvr>
    <a:masterClrMapping/>
  </p:clrMapOvr>
  <p:transition spd="med">
    <p:fade/>
  </p:transition>
</p:sldLayout>
</file>

<file path=ppt/slideLayouts/slideLayout2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81"/>
          </p:nvPr>
        </p:nvSpPr>
        <p:spPr/>
        <p:txBody>
          <a:bodyPr/>
          <a:lstStyle/>
          <a:p>
            <a:fld id="{948CAA5C-13A3-49D7-9AA6-CE078CEF02AA}" type="datetime4">
              <a:rPr lang="en-GB" smtClean="0"/>
              <a:t>15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82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3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84"/>
          </p:nvPr>
        </p:nvSpPr>
        <p:spPr>
          <a:xfrm>
            <a:off x="1774826" y="2060848"/>
            <a:ext cx="4537199" cy="1008112"/>
          </a:xfrm>
          <a:prstGeom prst="homePlate">
            <a:avLst>
              <a:gd name="adj" fmla="val 25263"/>
            </a:avLst>
          </a:prstGeom>
          <a:solidFill>
            <a:schemeClr val="tx1"/>
          </a:solidFill>
          <a:ln w="6350">
            <a:solidFill>
              <a:schemeClr val="accent1"/>
            </a:solidFill>
          </a:ln>
        </p:spPr>
        <p:txBody>
          <a:bodyPr lIns="144000" tIns="108000" rIns="144000" bIns="108000" anchor="ctr" anchorCtr="0"/>
          <a:lstStyle>
            <a:lvl1pPr algn="ctr">
              <a:defRPr sz="1440" b="1">
                <a:solidFill>
                  <a:schemeClr val="bg1"/>
                </a:solidFill>
              </a:defRPr>
            </a:lvl1pPr>
            <a:lvl2pPr>
              <a:defRPr sz="1260">
                <a:solidFill>
                  <a:schemeClr val="bg1"/>
                </a:solidFill>
              </a:defRPr>
            </a:lvl2pPr>
            <a:lvl3pPr>
              <a:defRPr sz="1260">
                <a:solidFill>
                  <a:schemeClr val="bg1"/>
                </a:solidFill>
              </a:defRPr>
            </a:lvl3pPr>
            <a:lvl4pPr>
              <a:defRPr sz="1080">
                <a:solidFill>
                  <a:schemeClr val="bg1"/>
                </a:solidFill>
              </a:defRPr>
            </a:lvl4pPr>
            <a:lvl5pPr>
              <a:defRPr sz="108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85"/>
          </p:nvPr>
        </p:nvSpPr>
        <p:spPr>
          <a:xfrm>
            <a:off x="6096000" y="2132906"/>
            <a:ext cx="4321174" cy="864046"/>
          </a:xfrm>
          <a:prstGeom prst="homePlate">
            <a:avLst>
              <a:gd name="adj" fmla="val 26086"/>
            </a:avLst>
          </a:prstGeom>
          <a:ln w="6350">
            <a:solidFill>
              <a:schemeClr val="accent1"/>
            </a:solidFill>
          </a:ln>
        </p:spPr>
        <p:txBody>
          <a:bodyPr lIns="360000" tIns="108000" rIns="144000" bIns="108000"/>
          <a:lstStyle>
            <a:lvl1pPr marL="164311" indent="-164311">
              <a:spcBef>
                <a:spcPts val="0"/>
              </a:spcBef>
              <a:buFont typeface="Arial" panose="020B0604020202020204" pitchFamily="34" charset="0"/>
              <a:buChar char="•"/>
              <a:defRPr sz="1260"/>
            </a:lvl1pPr>
            <a:lvl2pPr marL="321478" indent="-157167">
              <a:spcBef>
                <a:spcPts val="0"/>
              </a:spcBef>
              <a:defRPr sz="12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86"/>
          </p:nvPr>
        </p:nvSpPr>
        <p:spPr>
          <a:xfrm>
            <a:off x="1774826" y="3212976"/>
            <a:ext cx="4537199" cy="1008112"/>
          </a:xfrm>
          <a:prstGeom prst="homePlate">
            <a:avLst>
              <a:gd name="adj" fmla="val 25263"/>
            </a:avLst>
          </a:prstGeom>
          <a:solidFill>
            <a:schemeClr val="tx1"/>
          </a:solidFill>
          <a:ln w="6350">
            <a:solidFill>
              <a:schemeClr val="accent1"/>
            </a:solidFill>
          </a:ln>
        </p:spPr>
        <p:txBody>
          <a:bodyPr lIns="144000" tIns="108000" rIns="144000" bIns="108000" anchor="ctr" anchorCtr="0"/>
          <a:lstStyle>
            <a:lvl1pPr algn="ctr">
              <a:defRPr sz="1440" b="1">
                <a:solidFill>
                  <a:schemeClr val="bg1"/>
                </a:solidFill>
              </a:defRPr>
            </a:lvl1pPr>
            <a:lvl2pPr>
              <a:defRPr sz="1260">
                <a:solidFill>
                  <a:schemeClr val="bg1"/>
                </a:solidFill>
              </a:defRPr>
            </a:lvl2pPr>
            <a:lvl3pPr>
              <a:defRPr sz="1260">
                <a:solidFill>
                  <a:schemeClr val="bg1"/>
                </a:solidFill>
              </a:defRPr>
            </a:lvl3pPr>
            <a:lvl4pPr>
              <a:defRPr sz="1080">
                <a:solidFill>
                  <a:schemeClr val="bg1"/>
                </a:solidFill>
              </a:defRPr>
            </a:lvl4pPr>
            <a:lvl5pPr>
              <a:defRPr sz="108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87"/>
          </p:nvPr>
        </p:nvSpPr>
        <p:spPr>
          <a:xfrm>
            <a:off x="6096000" y="3285034"/>
            <a:ext cx="4321174" cy="864046"/>
          </a:xfrm>
          <a:prstGeom prst="homePlate">
            <a:avLst>
              <a:gd name="adj" fmla="val 26086"/>
            </a:avLst>
          </a:prstGeom>
          <a:ln w="6350">
            <a:solidFill>
              <a:schemeClr val="accent1"/>
            </a:solidFill>
          </a:ln>
        </p:spPr>
        <p:txBody>
          <a:bodyPr lIns="360000" tIns="108000" rIns="144000" bIns="108000"/>
          <a:lstStyle>
            <a:lvl1pPr marL="164311" indent="-164311">
              <a:spcBef>
                <a:spcPts val="0"/>
              </a:spcBef>
              <a:buFont typeface="Arial" panose="020B0604020202020204" pitchFamily="34" charset="0"/>
              <a:buChar char="•"/>
              <a:defRPr sz="1260"/>
            </a:lvl1pPr>
            <a:lvl2pPr marL="321478" indent="-157167">
              <a:spcBef>
                <a:spcPts val="0"/>
              </a:spcBef>
              <a:defRPr sz="12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88"/>
          </p:nvPr>
        </p:nvSpPr>
        <p:spPr>
          <a:xfrm>
            <a:off x="1774826" y="4365104"/>
            <a:ext cx="4537199" cy="1008112"/>
          </a:xfrm>
          <a:prstGeom prst="homePlate">
            <a:avLst>
              <a:gd name="adj" fmla="val 25263"/>
            </a:avLst>
          </a:prstGeom>
          <a:solidFill>
            <a:schemeClr val="tx1"/>
          </a:solidFill>
          <a:ln w="6350">
            <a:solidFill>
              <a:schemeClr val="accent1"/>
            </a:solidFill>
          </a:ln>
        </p:spPr>
        <p:txBody>
          <a:bodyPr lIns="144000" tIns="108000" rIns="144000" bIns="108000" anchor="ctr" anchorCtr="0"/>
          <a:lstStyle>
            <a:lvl1pPr algn="ctr">
              <a:defRPr sz="1440" b="1">
                <a:solidFill>
                  <a:schemeClr val="bg1"/>
                </a:solidFill>
              </a:defRPr>
            </a:lvl1pPr>
            <a:lvl2pPr>
              <a:defRPr sz="1260">
                <a:solidFill>
                  <a:schemeClr val="bg1"/>
                </a:solidFill>
              </a:defRPr>
            </a:lvl2pPr>
            <a:lvl3pPr>
              <a:defRPr sz="1260">
                <a:solidFill>
                  <a:schemeClr val="bg1"/>
                </a:solidFill>
              </a:defRPr>
            </a:lvl3pPr>
            <a:lvl4pPr>
              <a:defRPr sz="1080">
                <a:solidFill>
                  <a:schemeClr val="bg1"/>
                </a:solidFill>
              </a:defRPr>
            </a:lvl4pPr>
            <a:lvl5pPr>
              <a:defRPr sz="108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89"/>
          </p:nvPr>
        </p:nvSpPr>
        <p:spPr>
          <a:xfrm>
            <a:off x="6096000" y="4437162"/>
            <a:ext cx="4321174" cy="864046"/>
          </a:xfrm>
          <a:prstGeom prst="homePlate">
            <a:avLst>
              <a:gd name="adj" fmla="val 26086"/>
            </a:avLst>
          </a:prstGeom>
          <a:ln w="6350">
            <a:solidFill>
              <a:schemeClr val="accent1"/>
            </a:solidFill>
          </a:ln>
        </p:spPr>
        <p:txBody>
          <a:bodyPr lIns="360000" tIns="108000" rIns="144000" bIns="108000"/>
          <a:lstStyle>
            <a:lvl1pPr marL="164311" indent="-164311">
              <a:spcBef>
                <a:spcPts val="0"/>
              </a:spcBef>
              <a:buFont typeface="Arial" panose="020B0604020202020204" pitchFamily="34" charset="0"/>
              <a:buChar char="•"/>
              <a:defRPr sz="1260"/>
            </a:lvl1pPr>
            <a:lvl2pPr marL="321478" indent="-157167">
              <a:spcBef>
                <a:spcPts val="0"/>
              </a:spcBef>
              <a:defRPr sz="1260"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40759251"/>
      </p:ext>
    </p:extLst>
  </p:cSld>
  <p:clrMapOvr>
    <a:masterClrMapping/>
  </p:clrMapOvr>
  <p:transition spd="med">
    <p:fade/>
  </p:transition>
</p:sldLayout>
</file>

<file path=ppt/slideLayouts/slideLayout2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3888" y="1628776"/>
            <a:ext cx="5328097" cy="446404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C175E-5308-403D-9CEF-421FBC071107}" type="datetime4">
              <a:rPr lang="en-GB" smtClean="0"/>
              <a:t>15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5807579"/>
      </p:ext>
    </p:extLst>
  </p:cSld>
  <p:clrMapOvr>
    <a:masterClrMapping/>
  </p:clrMapOvr>
  <p:transition spd="med">
    <p:fade/>
  </p:transition>
</p:sldLayout>
</file>

<file path=ppt/slideLayouts/slideLayout2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3A54F924-D197-4E4C-AC1E-FE43C2E12A7C}" type="datetime4">
              <a:rPr lang="en-GB" smtClean="0"/>
              <a:t>15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910630" y="3933827"/>
            <a:ext cx="2305050" cy="2303462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40" baseline="0">
                <a:solidFill>
                  <a:schemeClr val="bg1"/>
                </a:solidFill>
              </a:defRPr>
            </a:lvl1pPr>
            <a:lvl2pPr marL="164311" indent="-164311">
              <a:defRPr sz="1440">
                <a:solidFill>
                  <a:schemeClr val="bg1"/>
                </a:solidFill>
              </a:defRPr>
            </a:lvl2pPr>
            <a:lvl3pPr marL="321478" indent="-157167">
              <a:defRPr sz="1260">
                <a:solidFill>
                  <a:schemeClr val="bg1"/>
                </a:solidFill>
              </a:defRPr>
            </a:lvl3pPr>
            <a:lvl4pPr marL="485789" indent="-164311">
              <a:defRPr sz="1080">
                <a:solidFill>
                  <a:schemeClr val="bg1"/>
                </a:solidFill>
              </a:defRPr>
            </a:lvl4pPr>
            <a:lvl5pPr marL="642955" indent="-157167">
              <a:defRPr sz="990">
                <a:solidFill>
                  <a:schemeClr val="bg1"/>
                </a:solidFill>
              </a:defRPr>
            </a:lvl5pPr>
            <a:lvl6pPr marL="808695" indent="-165740">
              <a:defRPr sz="900">
                <a:solidFill>
                  <a:schemeClr val="bg1"/>
                </a:solidFill>
              </a:defRPr>
            </a:lvl6pPr>
            <a:lvl7pPr marL="964433" indent="-155739">
              <a:defRPr sz="900">
                <a:solidFill>
                  <a:schemeClr val="bg1"/>
                </a:solidFill>
              </a:defRPr>
            </a:lvl7pPr>
            <a:lvl8pPr marL="1130173" indent="-165740">
              <a:defRPr sz="900">
                <a:solidFill>
                  <a:schemeClr val="bg1"/>
                </a:solidFill>
              </a:defRPr>
            </a:lvl8pPr>
            <a:lvl9pPr marL="1294483" indent="-164311"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Click to add text or click to remove the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623888" y="1628776"/>
            <a:ext cx="5328097" cy="216026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3706796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773237"/>
            <a:ext cx="6335713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/>
            <a:stretch>
              <a:fillRect t="-72" b="-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47967276"/>
      </p:ext>
    </p:extLst>
  </p:cSld>
  <p:clrMapOvr>
    <a:masterClrMapping/>
  </p:clrMapOvr>
  <p:transition spd="med">
    <p:fade/>
  </p:transition>
</p:sldLayout>
</file>

<file path=ppt/slideLayouts/slideLayout2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[blue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8"/>
          <p:cNvSpPr>
            <a:spLocks noGrp="1"/>
          </p:cNvSpPr>
          <p:nvPr>
            <p:ph type="pic" sz="quarter" idx="14"/>
          </p:nvPr>
        </p:nvSpPr>
        <p:spPr>
          <a:xfrm>
            <a:off x="5159374" y="908050"/>
            <a:ext cx="7032625" cy="5949950"/>
          </a:xfrm>
          <a:blipFill>
            <a:blip r:embed="rId2"/>
            <a:srcRect/>
            <a:stretch>
              <a:fillRect l="-58" r="-58"/>
            </a:stretch>
          </a:blipFill>
        </p:spPr>
        <p:txBody>
          <a:bodyPr/>
          <a:lstStyle>
            <a:lvl1pPr>
              <a:defRPr sz="108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27126" y="1412776"/>
            <a:ext cx="3744912" cy="1800869"/>
          </a:xfrm>
        </p:spPr>
        <p:txBody>
          <a:bodyPr anchor="t" anchorCtr="0"/>
          <a:lstStyle>
            <a:lvl1pPr algn="l">
              <a:lnSpc>
                <a:spcPct val="100000"/>
              </a:lnSpc>
              <a:defRPr sz="3240" cap="all" baseline="0"/>
            </a:lvl1pPr>
          </a:lstStyle>
          <a:p>
            <a:r>
              <a:rPr lang="en-US" dirty="0"/>
              <a:t>Add your thank you text here.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127448" y="3356992"/>
            <a:ext cx="2305050" cy="2303462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260" baseline="0">
                <a:solidFill>
                  <a:schemeClr val="bg1"/>
                </a:solidFill>
              </a:defRPr>
            </a:lvl1pPr>
            <a:lvl2pPr marL="164311" indent="-164311">
              <a:defRPr sz="1260">
                <a:solidFill>
                  <a:schemeClr val="bg1"/>
                </a:solidFill>
              </a:defRPr>
            </a:lvl2pPr>
            <a:lvl3pPr marL="321478" indent="-157167">
              <a:defRPr sz="1080">
                <a:solidFill>
                  <a:schemeClr val="bg1"/>
                </a:solidFill>
              </a:defRPr>
            </a:lvl3pPr>
            <a:lvl4pPr marL="485789" indent="-164311">
              <a:defRPr sz="1080">
                <a:solidFill>
                  <a:schemeClr val="bg1"/>
                </a:solidFill>
              </a:defRPr>
            </a:lvl4pPr>
            <a:lvl5pPr marL="642955" indent="-157167">
              <a:defRPr sz="990">
                <a:solidFill>
                  <a:schemeClr val="bg1"/>
                </a:solidFill>
              </a:defRPr>
            </a:lvl5pPr>
            <a:lvl6pPr marL="808695" indent="-165740">
              <a:defRPr sz="900">
                <a:solidFill>
                  <a:schemeClr val="bg1"/>
                </a:solidFill>
              </a:defRPr>
            </a:lvl6pPr>
            <a:lvl7pPr marL="964433" indent="-155739">
              <a:defRPr sz="900">
                <a:solidFill>
                  <a:schemeClr val="bg1"/>
                </a:solidFill>
              </a:defRPr>
            </a:lvl7pPr>
            <a:lvl8pPr marL="1130173" indent="-165740">
              <a:defRPr sz="900">
                <a:solidFill>
                  <a:schemeClr val="bg1"/>
                </a:solidFill>
              </a:defRPr>
            </a:lvl8pPr>
            <a:lvl9pPr marL="1294483" indent="-164311">
              <a:defRPr sz="9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Add your contact details or click to remove the box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1F81076E-4911-4A8F-8FAE-3533E1B305FB}" type="datetime4">
              <a:rPr lang="en-GB" smtClean="0"/>
              <a:t>15 October 2018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16272"/>
      </p:ext>
    </p:extLst>
  </p:cSld>
  <p:clrMapOvr>
    <a:masterClrMapping/>
  </p:clrMapOvr>
  <p:transition spd="med">
    <p:fade/>
  </p:transition>
</p:sldLayout>
</file>

<file path=ppt/slideLayouts/slideLayout2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[withlog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59735" y="6344742"/>
            <a:ext cx="1872531" cy="108000"/>
          </a:xfrm>
        </p:spPr>
        <p:txBody>
          <a:bodyPr/>
          <a:lstStyle>
            <a:lvl1pPr algn="ctr">
              <a:defRPr/>
            </a:lvl1pPr>
          </a:lstStyle>
          <a:p>
            <a:fld id="{F8DA86F8-723A-4DD9-A946-C267F6F12B39}" type="datetime4">
              <a:rPr lang="en-GB" smtClean="0"/>
              <a:t>15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448" y="6345336"/>
            <a:ext cx="4032448" cy="10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3888" y="6344742"/>
            <a:ext cx="503236" cy="108594"/>
          </a:xfrm>
        </p:spPr>
        <p:txBody>
          <a:bodyPr/>
          <a:lstStyle>
            <a:lvl1pPr algn="l">
              <a:defRPr/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Freeform 11"/>
          <p:cNvSpPr>
            <a:spLocks noChangeAspect="1"/>
          </p:cNvSpPr>
          <p:nvPr userDrawn="1"/>
        </p:nvSpPr>
        <p:spPr bwMode="auto">
          <a:xfrm>
            <a:off x="10953830" y="404664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GB" sz="5040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0352755" y="6309188"/>
            <a:ext cx="1215359" cy="144000"/>
          </a:xfrm>
          <a:custGeom>
            <a:avLst/>
            <a:gdLst>
              <a:gd name="T0" fmla="*/ 8354 w 8861"/>
              <a:gd name="T1" fmla="*/ 515 h 1048"/>
              <a:gd name="T2" fmla="*/ 7901 w 8861"/>
              <a:gd name="T3" fmla="*/ 247 h 1048"/>
              <a:gd name="T4" fmla="*/ 8004 w 8861"/>
              <a:gd name="T5" fmla="*/ 183 h 1048"/>
              <a:gd name="T6" fmla="*/ 8527 w 8861"/>
              <a:gd name="T7" fmla="*/ 199 h 1048"/>
              <a:gd name="T8" fmla="*/ 8599 w 8861"/>
              <a:gd name="T9" fmla="*/ 70 h 1048"/>
              <a:gd name="T10" fmla="*/ 8408 w 8861"/>
              <a:gd name="T11" fmla="*/ 11 h 1048"/>
              <a:gd name="T12" fmla="*/ 7971 w 8861"/>
              <a:gd name="T13" fmla="*/ 46 h 1048"/>
              <a:gd name="T14" fmla="*/ 7475 w 8861"/>
              <a:gd name="T15" fmla="*/ 390 h 1048"/>
              <a:gd name="T16" fmla="*/ 7473 w 8861"/>
              <a:gd name="T17" fmla="*/ 1047 h 1048"/>
              <a:gd name="T18" fmla="*/ 7588 w 8861"/>
              <a:gd name="T19" fmla="*/ 963 h 1048"/>
              <a:gd name="T20" fmla="*/ 7991 w 8861"/>
              <a:gd name="T21" fmla="*/ 673 h 1048"/>
              <a:gd name="T22" fmla="*/ 8202 w 8861"/>
              <a:gd name="T23" fmla="*/ 1018 h 1048"/>
              <a:gd name="T24" fmla="*/ 8621 w 8861"/>
              <a:gd name="T25" fmla="*/ 1048 h 1048"/>
              <a:gd name="T26" fmla="*/ 8235 w 8861"/>
              <a:gd name="T27" fmla="*/ 665 h 1048"/>
              <a:gd name="T28" fmla="*/ 8684 w 8861"/>
              <a:gd name="T29" fmla="*/ 613 h 1048"/>
              <a:gd name="T30" fmla="*/ 8858 w 8861"/>
              <a:gd name="T31" fmla="*/ 334 h 1048"/>
              <a:gd name="T32" fmla="*/ 5520 w 8861"/>
              <a:gd name="T33" fmla="*/ 547 h 1048"/>
              <a:gd name="T34" fmla="*/ 5735 w 8861"/>
              <a:gd name="T35" fmla="*/ 187 h 1048"/>
              <a:gd name="T36" fmla="*/ 6278 w 8861"/>
              <a:gd name="T37" fmla="*/ 192 h 1048"/>
              <a:gd name="T38" fmla="*/ 5520 w 8861"/>
              <a:gd name="T39" fmla="*/ 547 h 1048"/>
              <a:gd name="T40" fmla="*/ 6249 w 8861"/>
              <a:gd name="T41" fmla="*/ 20 h 1048"/>
              <a:gd name="T42" fmla="*/ 5785 w 8861"/>
              <a:gd name="T43" fmla="*/ 18 h 1048"/>
              <a:gd name="T44" fmla="*/ 5296 w 8861"/>
              <a:gd name="T45" fmla="*/ 297 h 1048"/>
              <a:gd name="T46" fmla="*/ 4918 w 8861"/>
              <a:gd name="T47" fmla="*/ 1048 h 1048"/>
              <a:gd name="T48" fmla="*/ 5309 w 8861"/>
              <a:gd name="T49" fmla="*/ 999 h 1048"/>
              <a:gd name="T50" fmla="*/ 5965 w 8861"/>
              <a:gd name="T51" fmla="*/ 964 h 1048"/>
              <a:gd name="T52" fmla="*/ 6024 w 8861"/>
              <a:gd name="T53" fmla="*/ 1045 h 1048"/>
              <a:gd name="T54" fmla="*/ 6618 w 8861"/>
              <a:gd name="T55" fmla="*/ 317 h 1048"/>
              <a:gd name="T56" fmla="*/ 3497 w 8861"/>
              <a:gd name="T57" fmla="*/ 11 h 1048"/>
              <a:gd name="T58" fmla="*/ 3368 w 8861"/>
              <a:gd name="T59" fmla="*/ 77 h 1048"/>
              <a:gd name="T60" fmla="*/ 2602 w 8861"/>
              <a:gd name="T61" fmla="*/ 40 h 1048"/>
              <a:gd name="T62" fmla="*/ 2518 w 8861"/>
              <a:gd name="T63" fmla="*/ 17 h 1048"/>
              <a:gd name="T64" fmla="*/ 2334 w 8861"/>
              <a:gd name="T65" fmla="*/ 136 h 1048"/>
              <a:gd name="T66" fmla="*/ 2015 w 8861"/>
              <a:gd name="T67" fmla="*/ 775 h 1048"/>
              <a:gd name="T68" fmla="*/ 2121 w 8861"/>
              <a:gd name="T69" fmla="*/ 1014 h 1048"/>
              <a:gd name="T70" fmla="*/ 2422 w 8861"/>
              <a:gd name="T71" fmla="*/ 416 h 1048"/>
              <a:gd name="T72" fmla="*/ 2866 w 8861"/>
              <a:gd name="T73" fmla="*/ 1027 h 1048"/>
              <a:gd name="T74" fmla="*/ 3389 w 8861"/>
              <a:gd name="T75" fmla="*/ 529 h 1048"/>
              <a:gd name="T76" fmla="*/ 4936 w 8861"/>
              <a:gd name="T77" fmla="*/ 33 h 1048"/>
              <a:gd name="T78" fmla="*/ 4579 w 8861"/>
              <a:gd name="T79" fmla="*/ 708 h 1048"/>
              <a:gd name="T80" fmla="*/ 4082 w 8861"/>
              <a:gd name="T81" fmla="*/ 12 h 1048"/>
              <a:gd name="T82" fmla="*/ 3916 w 8861"/>
              <a:gd name="T83" fmla="*/ 89 h 1048"/>
              <a:gd name="T84" fmla="*/ 3791 w 8861"/>
              <a:gd name="T85" fmla="*/ 220 h 1048"/>
              <a:gd name="T86" fmla="*/ 3590 w 8861"/>
              <a:gd name="T87" fmla="*/ 1043 h 1048"/>
              <a:gd name="T88" fmla="*/ 3683 w 8861"/>
              <a:gd name="T89" fmla="*/ 962 h 1048"/>
              <a:gd name="T90" fmla="*/ 4359 w 8861"/>
              <a:gd name="T91" fmla="*/ 1001 h 1048"/>
              <a:gd name="T92" fmla="*/ 4472 w 8861"/>
              <a:gd name="T93" fmla="*/ 1048 h 1048"/>
              <a:gd name="T94" fmla="*/ 866 w 8861"/>
              <a:gd name="T95" fmla="*/ 18 h 1048"/>
              <a:gd name="T96" fmla="*/ 393 w 8861"/>
              <a:gd name="T97" fmla="*/ 284 h 1048"/>
              <a:gd name="T98" fmla="*/ 85 w 8861"/>
              <a:gd name="T99" fmla="*/ 859 h 1048"/>
              <a:gd name="T100" fmla="*/ 376 w 8861"/>
              <a:gd name="T101" fmla="*/ 1014 h 1048"/>
              <a:gd name="T102" fmla="*/ 1033 w 8861"/>
              <a:gd name="T103" fmla="*/ 661 h 1048"/>
              <a:gd name="T104" fmla="*/ 1125 w 8861"/>
              <a:gd name="T105" fmla="*/ 547 h 1048"/>
              <a:gd name="T106" fmla="*/ 783 w 8861"/>
              <a:gd name="T107" fmla="*/ 194 h 1048"/>
              <a:gd name="T108" fmla="*/ 1482 w 8861"/>
              <a:gd name="T109" fmla="*/ 176 h 1048"/>
              <a:gd name="T110" fmla="*/ 1575 w 8861"/>
              <a:gd name="T111" fmla="*/ 96 h 1048"/>
              <a:gd name="T112" fmla="*/ 6889 w 8861"/>
              <a:gd name="T113" fmla="*/ 1025 h 1048"/>
              <a:gd name="T114" fmla="*/ 7176 w 8861"/>
              <a:gd name="T115" fmla="*/ 475 h 1048"/>
              <a:gd name="T116" fmla="*/ 7014 w 8861"/>
              <a:gd name="T117" fmla="*/ 34 h 1048"/>
              <a:gd name="T118" fmla="*/ 1296 w 8861"/>
              <a:gd name="T119" fmla="*/ 1037 h 1048"/>
              <a:gd name="T120" fmla="*/ 1680 w 8861"/>
              <a:gd name="T121" fmla="*/ 995 h 1048"/>
              <a:gd name="T122" fmla="*/ 1841 w 8861"/>
              <a:gd name="T123" fmla="*/ 1 h 1048"/>
              <a:gd name="T124" fmla="*/ 1736 w 8861"/>
              <a:gd name="T125" fmla="*/ 66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1" h="1048">
                <a:moveTo>
                  <a:pt x="8526" y="244"/>
                </a:moveTo>
                <a:lnTo>
                  <a:pt x="8438" y="443"/>
                </a:lnTo>
                <a:lnTo>
                  <a:pt x="8427" y="463"/>
                </a:lnTo>
                <a:lnTo>
                  <a:pt x="8414" y="480"/>
                </a:lnTo>
                <a:lnTo>
                  <a:pt x="8397" y="495"/>
                </a:lnTo>
                <a:lnTo>
                  <a:pt x="8378" y="506"/>
                </a:lnTo>
                <a:lnTo>
                  <a:pt x="8354" y="515"/>
                </a:lnTo>
                <a:lnTo>
                  <a:pt x="8339" y="519"/>
                </a:lnTo>
                <a:lnTo>
                  <a:pt x="8325" y="521"/>
                </a:lnTo>
                <a:lnTo>
                  <a:pt x="8291" y="525"/>
                </a:lnTo>
                <a:lnTo>
                  <a:pt x="8252" y="526"/>
                </a:lnTo>
                <a:lnTo>
                  <a:pt x="7773" y="526"/>
                </a:lnTo>
                <a:lnTo>
                  <a:pt x="7891" y="268"/>
                </a:lnTo>
                <a:lnTo>
                  <a:pt x="7901" y="247"/>
                </a:lnTo>
                <a:lnTo>
                  <a:pt x="7914" y="230"/>
                </a:lnTo>
                <a:lnTo>
                  <a:pt x="7927" y="214"/>
                </a:lnTo>
                <a:lnTo>
                  <a:pt x="7943" y="202"/>
                </a:lnTo>
                <a:lnTo>
                  <a:pt x="7960" y="193"/>
                </a:lnTo>
                <a:lnTo>
                  <a:pt x="7970" y="190"/>
                </a:lnTo>
                <a:lnTo>
                  <a:pt x="7981" y="187"/>
                </a:lnTo>
                <a:lnTo>
                  <a:pt x="8004" y="183"/>
                </a:lnTo>
                <a:lnTo>
                  <a:pt x="8028" y="182"/>
                </a:lnTo>
                <a:lnTo>
                  <a:pt x="8294" y="182"/>
                </a:lnTo>
                <a:lnTo>
                  <a:pt x="8483" y="182"/>
                </a:lnTo>
                <a:lnTo>
                  <a:pt x="8498" y="183"/>
                </a:lnTo>
                <a:lnTo>
                  <a:pt x="8511" y="187"/>
                </a:lnTo>
                <a:lnTo>
                  <a:pt x="8521" y="192"/>
                </a:lnTo>
                <a:lnTo>
                  <a:pt x="8527" y="199"/>
                </a:lnTo>
                <a:lnTo>
                  <a:pt x="8531" y="208"/>
                </a:lnTo>
                <a:lnTo>
                  <a:pt x="8532" y="219"/>
                </a:lnTo>
                <a:lnTo>
                  <a:pt x="8531" y="232"/>
                </a:lnTo>
                <a:lnTo>
                  <a:pt x="8526" y="244"/>
                </a:lnTo>
                <a:close/>
                <a:moveTo>
                  <a:pt x="8824" y="249"/>
                </a:moveTo>
                <a:lnTo>
                  <a:pt x="8621" y="86"/>
                </a:lnTo>
                <a:lnTo>
                  <a:pt x="8599" y="70"/>
                </a:lnTo>
                <a:lnTo>
                  <a:pt x="8575" y="55"/>
                </a:lnTo>
                <a:lnTo>
                  <a:pt x="8550" y="41"/>
                </a:lnTo>
                <a:lnTo>
                  <a:pt x="8523" y="31"/>
                </a:lnTo>
                <a:lnTo>
                  <a:pt x="8496" y="22"/>
                </a:lnTo>
                <a:lnTo>
                  <a:pt x="8468" y="16"/>
                </a:lnTo>
                <a:lnTo>
                  <a:pt x="8438" y="12"/>
                </a:lnTo>
                <a:lnTo>
                  <a:pt x="8408" y="11"/>
                </a:lnTo>
                <a:lnTo>
                  <a:pt x="8124" y="11"/>
                </a:lnTo>
                <a:lnTo>
                  <a:pt x="8080" y="13"/>
                </a:lnTo>
                <a:lnTo>
                  <a:pt x="8059" y="15"/>
                </a:lnTo>
                <a:lnTo>
                  <a:pt x="8041" y="19"/>
                </a:lnTo>
                <a:lnTo>
                  <a:pt x="8023" y="23"/>
                </a:lnTo>
                <a:lnTo>
                  <a:pt x="8006" y="29"/>
                </a:lnTo>
                <a:lnTo>
                  <a:pt x="7971" y="46"/>
                </a:lnTo>
                <a:lnTo>
                  <a:pt x="7671" y="214"/>
                </a:lnTo>
                <a:lnTo>
                  <a:pt x="7628" y="241"/>
                </a:lnTo>
                <a:lnTo>
                  <a:pt x="7589" y="268"/>
                </a:lnTo>
                <a:lnTo>
                  <a:pt x="7555" y="295"/>
                </a:lnTo>
                <a:lnTo>
                  <a:pt x="7526" y="325"/>
                </a:lnTo>
                <a:lnTo>
                  <a:pt x="7499" y="356"/>
                </a:lnTo>
                <a:lnTo>
                  <a:pt x="7475" y="390"/>
                </a:lnTo>
                <a:lnTo>
                  <a:pt x="7464" y="409"/>
                </a:lnTo>
                <a:lnTo>
                  <a:pt x="7454" y="429"/>
                </a:lnTo>
                <a:lnTo>
                  <a:pt x="7434" y="470"/>
                </a:lnTo>
                <a:lnTo>
                  <a:pt x="7257" y="865"/>
                </a:lnTo>
                <a:lnTo>
                  <a:pt x="7175" y="1048"/>
                </a:lnTo>
                <a:lnTo>
                  <a:pt x="7449" y="1048"/>
                </a:lnTo>
                <a:lnTo>
                  <a:pt x="7473" y="1047"/>
                </a:lnTo>
                <a:lnTo>
                  <a:pt x="7495" y="1042"/>
                </a:lnTo>
                <a:lnTo>
                  <a:pt x="7515" y="1036"/>
                </a:lnTo>
                <a:lnTo>
                  <a:pt x="7535" y="1026"/>
                </a:lnTo>
                <a:lnTo>
                  <a:pt x="7551" y="1014"/>
                </a:lnTo>
                <a:lnTo>
                  <a:pt x="7565" y="999"/>
                </a:lnTo>
                <a:lnTo>
                  <a:pt x="7578" y="982"/>
                </a:lnTo>
                <a:lnTo>
                  <a:pt x="7588" y="963"/>
                </a:lnTo>
                <a:lnTo>
                  <a:pt x="7734" y="642"/>
                </a:lnTo>
                <a:lnTo>
                  <a:pt x="7894" y="642"/>
                </a:lnTo>
                <a:lnTo>
                  <a:pt x="7920" y="643"/>
                </a:lnTo>
                <a:lnTo>
                  <a:pt x="7942" y="647"/>
                </a:lnTo>
                <a:lnTo>
                  <a:pt x="7960" y="653"/>
                </a:lnTo>
                <a:lnTo>
                  <a:pt x="7976" y="662"/>
                </a:lnTo>
                <a:lnTo>
                  <a:pt x="7991" y="673"/>
                </a:lnTo>
                <a:lnTo>
                  <a:pt x="8003" y="687"/>
                </a:lnTo>
                <a:lnTo>
                  <a:pt x="8015" y="703"/>
                </a:lnTo>
                <a:lnTo>
                  <a:pt x="8026" y="722"/>
                </a:lnTo>
                <a:lnTo>
                  <a:pt x="8160" y="963"/>
                </a:lnTo>
                <a:lnTo>
                  <a:pt x="8174" y="985"/>
                </a:lnTo>
                <a:lnTo>
                  <a:pt x="8187" y="1003"/>
                </a:lnTo>
                <a:lnTo>
                  <a:pt x="8202" y="1018"/>
                </a:lnTo>
                <a:lnTo>
                  <a:pt x="8217" y="1030"/>
                </a:lnTo>
                <a:lnTo>
                  <a:pt x="8235" y="1038"/>
                </a:lnTo>
                <a:lnTo>
                  <a:pt x="8257" y="1044"/>
                </a:lnTo>
                <a:lnTo>
                  <a:pt x="8268" y="1046"/>
                </a:lnTo>
                <a:lnTo>
                  <a:pt x="8281" y="1047"/>
                </a:lnTo>
                <a:lnTo>
                  <a:pt x="8309" y="1048"/>
                </a:lnTo>
                <a:lnTo>
                  <a:pt x="8621" y="1048"/>
                </a:lnTo>
                <a:lnTo>
                  <a:pt x="8569" y="957"/>
                </a:lnTo>
                <a:lnTo>
                  <a:pt x="8448" y="741"/>
                </a:lnTo>
                <a:lnTo>
                  <a:pt x="8435" y="723"/>
                </a:lnTo>
                <a:lnTo>
                  <a:pt x="8420" y="708"/>
                </a:lnTo>
                <a:lnTo>
                  <a:pt x="8399" y="697"/>
                </a:lnTo>
                <a:lnTo>
                  <a:pt x="8370" y="689"/>
                </a:lnTo>
                <a:lnTo>
                  <a:pt x="8235" y="665"/>
                </a:lnTo>
                <a:lnTo>
                  <a:pt x="8238" y="642"/>
                </a:lnTo>
                <a:lnTo>
                  <a:pt x="8492" y="642"/>
                </a:lnTo>
                <a:lnTo>
                  <a:pt x="8552" y="640"/>
                </a:lnTo>
                <a:lnTo>
                  <a:pt x="8603" y="635"/>
                </a:lnTo>
                <a:lnTo>
                  <a:pt x="8627" y="631"/>
                </a:lnTo>
                <a:lnTo>
                  <a:pt x="8647" y="626"/>
                </a:lnTo>
                <a:lnTo>
                  <a:pt x="8684" y="613"/>
                </a:lnTo>
                <a:lnTo>
                  <a:pt x="8715" y="597"/>
                </a:lnTo>
                <a:lnTo>
                  <a:pt x="8740" y="577"/>
                </a:lnTo>
                <a:lnTo>
                  <a:pt x="8760" y="553"/>
                </a:lnTo>
                <a:lnTo>
                  <a:pt x="8776" y="526"/>
                </a:lnTo>
                <a:lnTo>
                  <a:pt x="8844" y="372"/>
                </a:lnTo>
                <a:lnTo>
                  <a:pt x="8852" y="352"/>
                </a:lnTo>
                <a:lnTo>
                  <a:pt x="8858" y="334"/>
                </a:lnTo>
                <a:lnTo>
                  <a:pt x="8861" y="317"/>
                </a:lnTo>
                <a:lnTo>
                  <a:pt x="8860" y="301"/>
                </a:lnTo>
                <a:lnTo>
                  <a:pt x="8856" y="287"/>
                </a:lnTo>
                <a:lnTo>
                  <a:pt x="8849" y="274"/>
                </a:lnTo>
                <a:lnTo>
                  <a:pt x="8838" y="262"/>
                </a:lnTo>
                <a:lnTo>
                  <a:pt x="8824" y="249"/>
                </a:lnTo>
                <a:close/>
                <a:moveTo>
                  <a:pt x="5520" y="547"/>
                </a:moveTo>
                <a:lnTo>
                  <a:pt x="5639" y="283"/>
                </a:lnTo>
                <a:lnTo>
                  <a:pt x="5651" y="257"/>
                </a:lnTo>
                <a:lnTo>
                  <a:pt x="5664" y="236"/>
                </a:lnTo>
                <a:lnTo>
                  <a:pt x="5679" y="218"/>
                </a:lnTo>
                <a:lnTo>
                  <a:pt x="5695" y="204"/>
                </a:lnTo>
                <a:lnTo>
                  <a:pt x="5714" y="194"/>
                </a:lnTo>
                <a:lnTo>
                  <a:pt x="5735" y="187"/>
                </a:lnTo>
                <a:lnTo>
                  <a:pt x="5760" y="183"/>
                </a:lnTo>
                <a:lnTo>
                  <a:pt x="5791" y="182"/>
                </a:lnTo>
                <a:lnTo>
                  <a:pt x="6051" y="182"/>
                </a:lnTo>
                <a:lnTo>
                  <a:pt x="6240" y="182"/>
                </a:lnTo>
                <a:lnTo>
                  <a:pt x="6255" y="183"/>
                </a:lnTo>
                <a:lnTo>
                  <a:pt x="6268" y="187"/>
                </a:lnTo>
                <a:lnTo>
                  <a:pt x="6278" y="192"/>
                </a:lnTo>
                <a:lnTo>
                  <a:pt x="6284" y="199"/>
                </a:lnTo>
                <a:lnTo>
                  <a:pt x="6288" y="208"/>
                </a:lnTo>
                <a:lnTo>
                  <a:pt x="6289" y="219"/>
                </a:lnTo>
                <a:lnTo>
                  <a:pt x="6288" y="232"/>
                </a:lnTo>
                <a:lnTo>
                  <a:pt x="6283" y="244"/>
                </a:lnTo>
                <a:lnTo>
                  <a:pt x="6147" y="547"/>
                </a:lnTo>
                <a:lnTo>
                  <a:pt x="5520" y="547"/>
                </a:lnTo>
                <a:close/>
                <a:moveTo>
                  <a:pt x="6580" y="249"/>
                </a:moveTo>
                <a:lnTo>
                  <a:pt x="6365" y="76"/>
                </a:lnTo>
                <a:lnTo>
                  <a:pt x="6344" y="61"/>
                </a:lnTo>
                <a:lnTo>
                  <a:pt x="6322" y="48"/>
                </a:lnTo>
                <a:lnTo>
                  <a:pt x="6298" y="36"/>
                </a:lnTo>
                <a:lnTo>
                  <a:pt x="6274" y="27"/>
                </a:lnTo>
                <a:lnTo>
                  <a:pt x="6249" y="20"/>
                </a:lnTo>
                <a:lnTo>
                  <a:pt x="6222" y="15"/>
                </a:lnTo>
                <a:lnTo>
                  <a:pt x="6196" y="12"/>
                </a:lnTo>
                <a:lnTo>
                  <a:pt x="6170" y="11"/>
                </a:lnTo>
                <a:lnTo>
                  <a:pt x="5868" y="11"/>
                </a:lnTo>
                <a:lnTo>
                  <a:pt x="5823" y="13"/>
                </a:lnTo>
                <a:lnTo>
                  <a:pt x="5803" y="15"/>
                </a:lnTo>
                <a:lnTo>
                  <a:pt x="5785" y="18"/>
                </a:lnTo>
                <a:lnTo>
                  <a:pt x="5768" y="23"/>
                </a:lnTo>
                <a:lnTo>
                  <a:pt x="5750" y="29"/>
                </a:lnTo>
                <a:lnTo>
                  <a:pt x="5715" y="46"/>
                </a:lnTo>
                <a:lnTo>
                  <a:pt x="5401" y="223"/>
                </a:lnTo>
                <a:lnTo>
                  <a:pt x="5363" y="246"/>
                </a:lnTo>
                <a:lnTo>
                  <a:pt x="5328" y="271"/>
                </a:lnTo>
                <a:lnTo>
                  <a:pt x="5296" y="297"/>
                </a:lnTo>
                <a:lnTo>
                  <a:pt x="5268" y="327"/>
                </a:lnTo>
                <a:lnTo>
                  <a:pt x="5243" y="357"/>
                </a:lnTo>
                <a:lnTo>
                  <a:pt x="5231" y="373"/>
                </a:lnTo>
                <a:lnTo>
                  <a:pt x="5220" y="390"/>
                </a:lnTo>
                <a:lnTo>
                  <a:pt x="5199" y="426"/>
                </a:lnTo>
                <a:lnTo>
                  <a:pt x="5181" y="463"/>
                </a:lnTo>
                <a:lnTo>
                  <a:pt x="4918" y="1048"/>
                </a:lnTo>
                <a:lnTo>
                  <a:pt x="5192" y="1048"/>
                </a:lnTo>
                <a:lnTo>
                  <a:pt x="5217" y="1047"/>
                </a:lnTo>
                <a:lnTo>
                  <a:pt x="5239" y="1042"/>
                </a:lnTo>
                <a:lnTo>
                  <a:pt x="5259" y="1036"/>
                </a:lnTo>
                <a:lnTo>
                  <a:pt x="5278" y="1026"/>
                </a:lnTo>
                <a:lnTo>
                  <a:pt x="5294" y="1014"/>
                </a:lnTo>
                <a:lnTo>
                  <a:pt x="5309" y="999"/>
                </a:lnTo>
                <a:lnTo>
                  <a:pt x="5322" y="982"/>
                </a:lnTo>
                <a:lnTo>
                  <a:pt x="5332" y="963"/>
                </a:lnTo>
                <a:lnTo>
                  <a:pt x="5467" y="664"/>
                </a:lnTo>
                <a:lnTo>
                  <a:pt x="6094" y="664"/>
                </a:lnTo>
                <a:lnTo>
                  <a:pt x="5974" y="931"/>
                </a:lnTo>
                <a:lnTo>
                  <a:pt x="5967" y="954"/>
                </a:lnTo>
                <a:lnTo>
                  <a:pt x="5965" y="964"/>
                </a:lnTo>
                <a:lnTo>
                  <a:pt x="5964" y="975"/>
                </a:lnTo>
                <a:lnTo>
                  <a:pt x="5967" y="994"/>
                </a:lnTo>
                <a:lnTo>
                  <a:pt x="5974" y="1013"/>
                </a:lnTo>
                <a:lnTo>
                  <a:pt x="5986" y="1027"/>
                </a:lnTo>
                <a:lnTo>
                  <a:pt x="5994" y="1033"/>
                </a:lnTo>
                <a:lnTo>
                  <a:pt x="6003" y="1038"/>
                </a:lnTo>
                <a:lnTo>
                  <a:pt x="6024" y="1045"/>
                </a:lnTo>
                <a:lnTo>
                  <a:pt x="6036" y="1047"/>
                </a:lnTo>
                <a:lnTo>
                  <a:pt x="6050" y="1048"/>
                </a:lnTo>
                <a:lnTo>
                  <a:pt x="6295" y="1048"/>
                </a:lnTo>
                <a:lnTo>
                  <a:pt x="6601" y="372"/>
                </a:lnTo>
                <a:lnTo>
                  <a:pt x="6609" y="352"/>
                </a:lnTo>
                <a:lnTo>
                  <a:pt x="6615" y="334"/>
                </a:lnTo>
                <a:lnTo>
                  <a:pt x="6618" y="317"/>
                </a:lnTo>
                <a:lnTo>
                  <a:pt x="6617" y="301"/>
                </a:lnTo>
                <a:lnTo>
                  <a:pt x="6613" y="287"/>
                </a:lnTo>
                <a:lnTo>
                  <a:pt x="6606" y="274"/>
                </a:lnTo>
                <a:lnTo>
                  <a:pt x="6594" y="262"/>
                </a:lnTo>
                <a:lnTo>
                  <a:pt x="6580" y="249"/>
                </a:lnTo>
                <a:close/>
                <a:moveTo>
                  <a:pt x="3623" y="11"/>
                </a:moveTo>
                <a:lnTo>
                  <a:pt x="3497" y="11"/>
                </a:lnTo>
                <a:lnTo>
                  <a:pt x="3473" y="13"/>
                </a:lnTo>
                <a:lnTo>
                  <a:pt x="3450" y="17"/>
                </a:lnTo>
                <a:lnTo>
                  <a:pt x="3430" y="24"/>
                </a:lnTo>
                <a:lnTo>
                  <a:pt x="3411" y="33"/>
                </a:lnTo>
                <a:lnTo>
                  <a:pt x="3395" y="45"/>
                </a:lnTo>
                <a:lnTo>
                  <a:pt x="3381" y="60"/>
                </a:lnTo>
                <a:lnTo>
                  <a:pt x="3368" y="77"/>
                </a:lnTo>
                <a:lnTo>
                  <a:pt x="3357" y="97"/>
                </a:lnTo>
                <a:lnTo>
                  <a:pt x="3067" y="744"/>
                </a:lnTo>
                <a:lnTo>
                  <a:pt x="3062" y="726"/>
                </a:lnTo>
                <a:lnTo>
                  <a:pt x="3055" y="708"/>
                </a:lnTo>
                <a:lnTo>
                  <a:pt x="3046" y="691"/>
                </a:lnTo>
                <a:lnTo>
                  <a:pt x="3037" y="676"/>
                </a:lnTo>
                <a:lnTo>
                  <a:pt x="2602" y="40"/>
                </a:lnTo>
                <a:lnTo>
                  <a:pt x="2593" y="29"/>
                </a:lnTo>
                <a:lnTo>
                  <a:pt x="2582" y="21"/>
                </a:lnTo>
                <a:lnTo>
                  <a:pt x="2571" y="15"/>
                </a:lnTo>
                <a:lnTo>
                  <a:pt x="2559" y="12"/>
                </a:lnTo>
                <a:lnTo>
                  <a:pt x="2546" y="11"/>
                </a:lnTo>
                <a:lnTo>
                  <a:pt x="2532" y="13"/>
                </a:lnTo>
                <a:lnTo>
                  <a:pt x="2518" y="17"/>
                </a:lnTo>
                <a:lnTo>
                  <a:pt x="2504" y="24"/>
                </a:lnTo>
                <a:lnTo>
                  <a:pt x="2426" y="68"/>
                </a:lnTo>
                <a:lnTo>
                  <a:pt x="2409" y="78"/>
                </a:lnTo>
                <a:lnTo>
                  <a:pt x="2392" y="89"/>
                </a:lnTo>
                <a:lnTo>
                  <a:pt x="2377" y="100"/>
                </a:lnTo>
                <a:lnTo>
                  <a:pt x="2362" y="111"/>
                </a:lnTo>
                <a:lnTo>
                  <a:pt x="2334" y="136"/>
                </a:lnTo>
                <a:lnTo>
                  <a:pt x="2322" y="148"/>
                </a:lnTo>
                <a:lnTo>
                  <a:pt x="2310" y="162"/>
                </a:lnTo>
                <a:lnTo>
                  <a:pt x="2287" y="190"/>
                </a:lnTo>
                <a:lnTo>
                  <a:pt x="2267" y="220"/>
                </a:lnTo>
                <a:lnTo>
                  <a:pt x="2248" y="255"/>
                </a:lnTo>
                <a:lnTo>
                  <a:pt x="2230" y="291"/>
                </a:lnTo>
                <a:lnTo>
                  <a:pt x="2015" y="775"/>
                </a:lnTo>
                <a:lnTo>
                  <a:pt x="1894" y="1048"/>
                </a:lnTo>
                <a:lnTo>
                  <a:pt x="2019" y="1048"/>
                </a:lnTo>
                <a:lnTo>
                  <a:pt x="2043" y="1047"/>
                </a:lnTo>
                <a:lnTo>
                  <a:pt x="2065" y="1043"/>
                </a:lnTo>
                <a:lnTo>
                  <a:pt x="2086" y="1036"/>
                </a:lnTo>
                <a:lnTo>
                  <a:pt x="2105" y="1026"/>
                </a:lnTo>
                <a:lnTo>
                  <a:pt x="2121" y="1014"/>
                </a:lnTo>
                <a:lnTo>
                  <a:pt x="2128" y="1007"/>
                </a:lnTo>
                <a:lnTo>
                  <a:pt x="2135" y="999"/>
                </a:lnTo>
                <a:lnTo>
                  <a:pt x="2148" y="982"/>
                </a:lnTo>
                <a:lnTo>
                  <a:pt x="2158" y="962"/>
                </a:lnTo>
                <a:lnTo>
                  <a:pt x="2415" y="390"/>
                </a:lnTo>
                <a:lnTo>
                  <a:pt x="2417" y="404"/>
                </a:lnTo>
                <a:lnTo>
                  <a:pt x="2422" y="416"/>
                </a:lnTo>
                <a:lnTo>
                  <a:pt x="2428" y="428"/>
                </a:lnTo>
                <a:lnTo>
                  <a:pt x="2434" y="438"/>
                </a:lnTo>
                <a:lnTo>
                  <a:pt x="2806" y="968"/>
                </a:lnTo>
                <a:lnTo>
                  <a:pt x="2821" y="986"/>
                </a:lnTo>
                <a:lnTo>
                  <a:pt x="2835" y="1001"/>
                </a:lnTo>
                <a:lnTo>
                  <a:pt x="2850" y="1016"/>
                </a:lnTo>
                <a:lnTo>
                  <a:pt x="2866" y="1027"/>
                </a:lnTo>
                <a:lnTo>
                  <a:pt x="2883" y="1036"/>
                </a:lnTo>
                <a:lnTo>
                  <a:pt x="2893" y="1040"/>
                </a:lnTo>
                <a:lnTo>
                  <a:pt x="2902" y="1043"/>
                </a:lnTo>
                <a:lnTo>
                  <a:pt x="2925" y="1047"/>
                </a:lnTo>
                <a:lnTo>
                  <a:pt x="2948" y="1048"/>
                </a:lnTo>
                <a:lnTo>
                  <a:pt x="3154" y="1048"/>
                </a:lnTo>
                <a:lnTo>
                  <a:pt x="3389" y="529"/>
                </a:lnTo>
                <a:lnTo>
                  <a:pt x="3623" y="11"/>
                </a:lnTo>
                <a:close/>
                <a:moveTo>
                  <a:pt x="5147" y="11"/>
                </a:moveTo>
                <a:lnTo>
                  <a:pt x="5021" y="11"/>
                </a:lnTo>
                <a:lnTo>
                  <a:pt x="4997" y="13"/>
                </a:lnTo>
                <a:lnTo>
                  <a:pt x="4975" y="17"/>
                </a:lnTo>
                <a:lnTo>
                  <a:pt x="4954" y="24"/>
                </a:lnTo>
                <a:lnTo>
                  <a:pt x="4936" y="33"/>
                </a:lnTo>
                <a:lnTo>
                  <a:pt x="4919" y="45"/>
                </a:lnTo>
                <a:lnTo>
                  <a:pt x="4904" y="60"/>
                </a:lnTo>
                <a:lnTo>
                  <a:pt x="4892" y="77"/>
                </a:lnTo>
                <a:lnTo>
                  <a:pt x="4882" y="97"/>
                </a:lnTo>
                <a:lnTo>
                  <a:pt x="4591" y="744"/>
                </a:lnTo>
                <a:lnTo>
                  <a:pt x="4587" y="726"/>
                </a:lnTo>
                <a:lnTo>
                  <a:pt x="4579" y="708"/>
                </a:lnTo>
                <a:lnTo>
                  <a:pt x="4571" y="691"/>
                </a:lnTo>
                <a:lnTo>
                  <a:pt x="4560" y="676"/>
                </a:lnTo>
                <a:lnTo>
                  <a:pt x="4126" y="40"/>
                </a:lnTo>
                <a:lnTo>
                  <a:pt x="4117" y="29"/>
                </a:lnTo>
                <a:lnTo>
                  <a:pt x="4107" y="21"/>
                </a:lnTo>
                <a:lnTo>
                  <a:pt x="4095" y="15"/>
                </a:lnTo>
                <a:lnTo>
                  <a:pt x="4082" y="12"/>
                </a:lnTo>
                <a:lnTo>
                  <a:pt x="4069" y="11"/>
                </a:lnTo>
                <a:lnTo>
                  <a:pt x="4056" y="13"/>
                </a:lnTo>
                <a:lnTo>
                  <a:pt x="4042" y="17"/>
                </a:lnTo>
                <a:lnTo>
                  <a:pt x="4029" y="24"/>
                </a:lnTo>
                <a:lnTo>
                  <a:pt x="3950" y="68"/>
                </a:lnTo>
                <a:lnTo>
                  <a:pt x="3933" y="78"/>
                </a:lnTo>
                <a:lnTo>
                  <a:pt x="3916" y="89"/>
                </a:lnTo>
                <a:lnTo>
                  <a:pt x="3900" y="100"/>
                </a:lnTo>
                <a:lnTo>
                  <a:pt x="3886" y="111"/>
                </a:lnTo>
                <a:lnTo>
                  <a:pt x="3859" y="136"/>
                </a:lnTo>
                <a:lnTo>
                  <a:pt x="3846" y="148"/>
                </a:lnTo>
                <a:lnTo>
                  <a:pt x="3834" y="162"/>
                </a:lnTo>
                <a:lnTo>
                  <a:pt x="3811" y="190"/>
                </a:lnTo>
                <a:lnTo>
                  <a:pt x="3791" y="220"/>
                </a:lnTo>
                <a:lnTo>
                  <a:pt x="3772" y="255"/>
                </a:lnTo>
                <a:lnTo>
                  <a:pt x="3755" y="291"/>
                </a:lnTo>
                <a:lnTo>
                  <a:pt x="3538" y="775"/>
                </a:lnTo>
                <a:lnTo>
                  <a:pt x="3418" y="1048"/>
                </a:lnTo>
                <a:lnTo>
                  <a:pt x="3542" y="1048"/>
                </a:lnTo>
                <a:lnTo>
                  <a:pt x="3567" y="1047"/>
                </a:lnTo>
                <a:lnTo>
                  <a:pt x="3590" y="1043"/>
                </a:lnTo>
                <a:lnTo>
                  <a:pt x="3610" y="1036"/>
                </a:lnTo>
                <a:lnTo>
                  <a:pt x="3628" y="1026"/>
                </a:lnTo>
                <a:lnTo>
                  <a:pt x="3646" y="1014"/>
                </a:lnTo>
                <a:lnTo>
                  <a:pt x="3653" y="1007"/>
                </a:lnTo>
                <a:lnTo>
                  <a:pt x="3660" y="999"/>
                </a:lnTo>
                <a:lnTo>
                  <a:pt x="3672" y="982"/>
                </a:lnTo>
                <a:lnTo>
                  <a:pt x="3683" y="962"/>
                </a:lnTo>
                <a:lnTo>
                  <a:pt x="3939" y="390"/>
                </a:lnTo>
                <a:lnTo>
                  <a:pt x="3942" y="404"/>
                </a:lnTo>
                <a:lnTo>
                  <a:pt x="3946" y="416"/>
                </a:lnTo>
                <a:lnTo>
                  <a:pt x="3958" y="438"/>
                </a:lnTo>
                <a:lnTo>
                  <a:pt x="4331" y="968"/>
                </a:lnTo>
                <a:lnTo>
                  <a:pt x="4345" y="986"/>
                </a:lnTo>
                <a:lnTo>
                  <a:pt x="4359" y="1001"/>
                </a:lnTo>
                <a:lnTo>
                  <a:pt x="4373" y="1016"/>
                </a:lnTo>
                <a:lnTo>
                  <a:pt x="4390" y="1027"/>
                </a:lnTo>
                <a:lnTo>
                  <a:pt x="4408" y="1036"/>
                </a:lnTo>
                <a:lnTo>
                  <a:pt x="4417" y="1040"/>
                </a:lnTo>
                <a:lnTo>
                  <a:pt x="4427" y="1043"/>
                </a:lnTo>
                <a:lnTo>
                  <a:pt x="4448" y="1047"/>
                </a:lnTo>
                <a:lnTo>
                  <a:pt x="4472" y="1048"/>
                </a:lnTo>
                <a:lnTo>
                  <a:pt x="4679" y="1048"/>
                </a:lnTo>
                <a:lnTo>
                  <a:pt x="4912" y="529"/>
                </a:lnTo>
                <a:lnTo>
                  <a:pt x="5147" y="11"/>
                </a:lnTo>
                <a:close/>
                <a:moveTo>
                  <a:pt x="949" y="11"/>
                </a:moveTo>
                <a:lnTo>
                  <a:pt x="905" y="13"/>
                </a:lnTo>
                <a:lnTo>
                  <a:pt x="885" y="15"/>
                </a:lnTo>
                <a:lnTo>
                  <a:pt x="866" y="18"/>
                </a:lnTo>
                <a:lnTo>
                  <a:pt x="849" y="23"/>
                </a:lnTo>
                <a:lnTo>
                  <a:pt x="832" y="29"/>
                </a:lnTo>
                <a:lnTo>
                  <a:pt x="797" y="46"/>
                </a:lnTo>
                <a:lnTo>
                  <a:pt x="478" y="225"/>
                </a:lnTo>
                <a:lnTo>
                  <a:pt x="442" y="247"/>
                </a:lnTo>
                <a:lnTo>
                  <a:pt x="408" y="271"/>
                </a:lnTo>
                <a:lnTo>
                  <a:pt x="393" y="284"/>
                </a:lnTo>
                <a:lnTo>
                  <a:pt x="378" y="297"/>
                </a:lnTo>
                <a:lnTo>
                  <a:pt x="350" y="327"/>
                </a:lnTo>
                <a:lnTo>
                  <a:pt x="325" y="357"/>
                </a:lnTo>
                <a:lnTo>
                  <a:pt x="302" y="388"/>
                </a:lnTo>
                <a:lnTo>
                  <a:pt x="282" y="423"/>
                </a:lnTo>
                <a:lnTo>
                  <a:pt x="264" y="458"/>
                </a:lnTo>
                <a:lnTo>
                  <a:pt x="85" y="859"/>
                </a:lnTo>
                <a:lnTo>
                  <a:pt x="0" y="1048"/>
                </a:lnTo>
                <a:lnTo>
                  <a:pt x="274" y="1048"/>
                </a:lnTo>
                <a:lnTo>
                  <a:pt x="298" y="1047"/>
                </a:lnTo>
                <a:lnTo>
                  <a:pt x="320" y="1043"/>
                </a:lnTo>
                <a:lnTo>
                  <a:pt x="341" y="1036"/>
                </a:lnTo>
                <a:lnTo>
                  <a:pt x="360" y="1026"/>
                </a:lnTo>
                <a:lnTo>
                  <a:pt x="376" y="1014"/>
                </a:lnTo>
                <a:lnTo>
                  <a:pt x="390" y="999"/>
                </a:lnTo>
                <a:lnTo>
                  <a:pt x="403" y="982"/>
                </a:lnTo>
                <a:lnTo>
                  <a:pt x="413" y="963"/>
                </a:lnTo>
                <a:lnTo>
                  <a:pt x="549" y="664"/>
                </a:lnTo>
                <a:lnTo>
                  <a:pt x="994" y="664"/>
                </a:lnTo>
                <a:lnTo>
                  <a:pt x="1015" y="663"/>
                </a:lnTo>
                <a:lnTo>
                  <a:pt x="1033" y="661"/>
                </a:lnTo>
                <a:lnTo>
                  <a:pt x="1049" y="657"/>
                </a:lnTo>
                <a:lnTo>
                  <a:pt x="1063" y="651"/>
                </a:lnTo>
                <a:lnTo>
                  <a:pt x="1074" y="642"/>
                </a:lnTo>
                <a:lnTo>
                  <a:pt x="1084" y="631"/>
                </a:lnTo>
                <a:lnTo>
                  <a:pt x="1093" y="617"/>
                </a:lnTo>
                <a:lnTo>
                  <a:pt x="1102" y="600"/>
                </a:lnTo>
                <a:lnTo>
                  <a:pt x="1125" y="547"/>
                </a:lnTo>
                <a:lnTo>
                  <a:pt x="588" y="547"/>
                </a:lnTo>
                <a:lnTo>
                  <a:pt x="710" y="277"/>
                </a:lnTo>
                <a:lnTo>
                  <a:pt x="722" y="254"/>
                </a:lnTo>
                <a:lnTo>
                  <a:pt x="735" y="234"/>
                </a:lnTo>
                <a:lnTo>
                  <a:pt x="749" y="217"/>
                </a:lnTo>
                <a:lnTo>
                  <a:pt x="765" y="204"/>
                </a:lnTo>
                <a:lnTo>
                  <a:pt x="783" y="194"/>
                </a:lnTo>
                <a:lnTo>
                  <a:pt x="805" y="187"/>
                </a:lnTo>
                <a:lnTo>
                  <a:pt x="830" y="183"/>
                </a:lnTo>
                <a:lnTo>
                  <a:pt x="858" y="182"/>
                </a:lnTo>
                <a:lnTo>
                  <a:pt x="1162" y="182"/>
                </a:lnTo>
                <a:lnTo>
                  <a:pt x="1436" y="182"/>
                </a:lnTo>
                <a:lnTo>
                  <a:pt x="1460" y="181"/>
                </a:lnTo>
                <a:lnTo>
                  <a:pt x="1482" y="176"/>
                </a:lnTo>
                <a:lnTo>
                  <a:pt x="1502" y="170"/>
                </a:lnTo>
                <a:lnTo>
                  <a:pt x="1520" y="160"/>
                </a:lnTo>
                <a:lnTo>
                  <a:pt x="1538" y="148"/>
                </a:lnTo>
                <a:lnTo>
                  <a:pt x="1545" y="141"/>
                </a:lnTo>
                <a:lnTo>
                  <a:pt x="1552" y="133"/>
                </a:lnTo>
                <a:lnTo>
                  <a:pt x="1565" y="116"/>
                </a:lnTo>
                <a:lnTo>
                  <a:pt x="1575" y="96"/>
                </a:lnTo>
                <a:lnTo>
                  <a:pt x="1613" y="11"/>
                </a:lnTo>
                <a:lnTo>
                  <a:pt x="949" y="11"/>
                </a:lnTo>
                <a:close/>
                <a:moveTo>
                  <a:pt x="6548" y="1037"/>
                </a:moveTo>
                <a:lnTo>
                  <a:pt x="6821" y="1037"/>
                </a:lnTo>
                <a:lnTo>
                  <a:pt x="6846" y="1036"/>
                </a:lnTo>
                <a:lnTo>
                  <a:pt x="6868" y="1032"/>
                </a:lnTo>
                <a:lnTo>
                  <a:pt x="6889" y="1025"/>
                </a:lnTo>
                <a:lnTo>
                  <a:pt x="6907" y="1015"/>
                </a:lnTo>
                <a:lnTo>
                  <a:pt x="6924" y="1002"/>
                </a:lnTo>
                <a:lnTo>
                  <a:pt x="6931" y="995"/>
                </a:lnTo>
                <a:lnTo>
                  <a:pt x="6938" y="988"/>
                </a:lnTo>
                <a:lnTo>
                  <a:pt x="6950" y="971"/>
                </a:lnTo>
                <a:lnTo>
                  <a:pt x="6961" y="952"/>
                </a:lnTo>
                <a:lnTo>
                  <a:pt x="7176" y="475"/>
                </a:lnTo>
                <a:lnTo>
                  <a:pt x="7390" y="0"/>
                </a:lnTo>
                <a:lnTo>
                  <a:pt x="7116" y="0"/>
                </a:lnTo>
                <a:lnTo>
                  <a:pt x="7092" y="1"/>
                </a:lnTo>
                <a:lnTo>
                  <a:pt x="7070" y="5"/>
                </a:lnTo>
                <a:lnTo>
                  <a:pt x="7049" y="12"/>
                </a:lnTo>
                <a:lnTo>
                  <a:pt x="7030" y="22"/>
                </a:lnTo>
                <a:lnTo>
                  <a:pt x="7014" y="34"/>
                </a:lnTo>
                <a:lnTo>
                  <a:pt x="7007" y="40"/>
                </a:lnTo>
                <a:lnTo>
                  <a:pt x="7000" y="49"/>
                </a:lnTo>
                <a:lnTo>
                  <a:pt x="6987" y="66"/>
                </a:lnTo>
                <a:lnTo>
                  <a:pt x="6977" y="85"/>
                </a:lnTo>
                <a:lnTo>
                  <a:pt x="6762" y="560"/>
                </a:lnTo>
                <a:lnTo>
                  <a:pt x="6548" y="1037"/>
                </a:lnTo>
                <a:close/>
                <a:moveTo>
                  <a:pt x="1296" y="1037"/>
                </a:moveTo>
                <a:lnTo>
                  <a:pt x="1570" y="1037"/>
                </a:lnTo>
                <a:lnTo>
                  <a:pt x="1594" y="1036"/>
                </a:lnTo>
                <a:lnTo>
                  <a:pt x="1618" y="1032"/>
                </a:lnTo>
                <a:lnTo>
                  <a:pt x="1638" y="1025"/>
                </a:lnTo>
                <a:lnTo>
                  <a:pt x="1656" y="1015"/>
                </a:lnTo>
                <a:lnTo>
                  <a:pt x="1672" y="1002"/>
                </a:lnTo>
                <a:lnTo>
                  <a:pt x="1680" y="995"/>
                </a:lnTo>
                <a:lnTo>
                  <a:pt x="1687" y="988"/>
                </a:lnTo>
                <a:lnTo>
                  <a:pt x="1699" y="971"/>
                </a:lnTo>
                <a:lnTo>
                  <a:pt x="1710" y="952"/>
                </a:lnTo>
                <a:lnTo>
                  <a:pt x="1924" y="475"/>
                </a:lnTo>
                <a:lnTo>
                  <a:pt x="2139" y="0"/>
                </a:lnTo>
                <a:lnTo>
                  <a:pt x="1865" y="0"/>
                </a:lnTo>
                <a:lnTo>
                  <a:pt x="1841" y="1"/>
                </a:lnTo>
                <a:lnTo>
                  <a:pt x="1819" y="5"/>
                </a:lnTo>
                <a:lnTo>
                  <a:pt x="1797" y="12"/>
                </a:lnTo>
                <a:lnTo>
                  <a:pt x="1779" y="22"/>
                </a:lnTo>
                <a:lnTo>
                  <a:pt x="1763" y="34"/>
                </a:lnTo>
                <a:lnTo>
                  <a:pt x="1755" y="40"/>
                </a:lnTo>
                <a:lnTo>
                  <a:pt x="1748" y="49"/>
                </a:lnTo>
                <a:lnTo>
                  <a:pt x="1736" y="66"/>
                </a:lnTo>
                <a:lnTo>
                  <a:pt x="1726" y="85"/>
                </a:lnTo>
                <a:lnTo>
                  <a:pt x="1510" y="560"/>
                </a:lnTo>
                <a:lnTo>
                  <a:pt x="1296" y="1037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GB" sz="5040"/>
          </a:p>
        </p:txBody>
      </p:sp>
    </p:spTree>
    <p:extLst>
      <p:ext uri="{BB962C8B-B14F-4D97-AF65-F5344CB8AC3E}">
        <p14:creationId xmlns:p14="http://schemas.microsoft.com/office/powerpoint/2010/main" val="906759078"/>
      </p:ext>
    </p:extLst>
  </p:cSld>
  <p:clrMapOvr>
    <a:masterClrMapping/>
  </p:clrMapOvr>
  <p:transition spd="med">
    <p:fade/>
  </p:transition>
</p:sldLayout>
</file>

<file path=ppt/slideLayouts/slideLayout2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[oneworl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159735" y="6344742"/>
            <a:ext cx="1872531" cy="108000"/>
          </a:xfrm>
        </p:spPr>
        <p:txBody>
          <a:bodyPr/>
          <a:lstStyle>
            <a:lvl1pPr algn="ctr">
              <a:defRPr/>
            </a:lvl1pPr>
          </a:lstStyle>
          <a:p>
            <a:fld id="{2B135FAF-7FE6-4864-A220-19C9742E74E0}" type="datetime4">
              <a:rPr lang="en-GB" smtClean="0"/>
              <a:t>15 October 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27448" y="6345336"/>
            <a:ext cx="4032448" cy="108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Presentation name and author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3888" y="6344742"/>
            <a:ext cx="503236" cy="108594"/>
          </a:xfrm>
        </p:spPr>
        <p:txBody>
          <a:bodyPr/>
          <a:lstStyle>
            <a:lvl1pPr algn="l">
              <a:defRPr/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0352755" y="6309188"/>
            <a:ext cx="1215359" cy="144000"/>
          </a:xfrm>
          <a:custGeom>
            <a:avLst/>
            <a:gdLst>
              <a:gd name="T0" fmla="*/ 8354 w 8861"/>
              <a:gd name="T1" fmla="*/ 515 h 1048"/>
              <a:gd name="T2" fmla="*/ 7901 w 8861"/>
              <a:gd name="T3" fmla="*/ 247 h 1048"/>
              <a:gd name="T4" fmla="*/ 8004 w 8861"/>
              <a:gd name="T5" fmla="*/ 183 h 1048"/>
              <a:gd name="T6" fmla="*/ 8527 w 8861"/>
              <a:gd name="T7" fmla="*/ 199 h 1048"/>
              <a:gd name="T8" fmla="*/ 8599 w 8861"/>
              <a:gd name="T9" fmla="*/ 70 h 1048"/>
              <a:gd name="T10" fmla="*/ 8408 w 8861"/>
              <a:gd name="T11" fmla="*/ 11 h 1048"/>
              <a:gd name="T12" fmla="*/ 7971 w 8861"/>
              <a:gd name="T13" fmla="*/ 46 h 1048"/>
              <a:gd name="T14" fmla="*/ 7475 w 8861"/>
              <a:gd name="T15" fmla="*/ 390 h 1048"/>
              <a:gd name="T16" fmla="*/ 7473 w 8861"/>
              <a:gd name="T17" fmla="*/ 1047 h 1048"/>
              <a:gd name="T18" fmla="*/ 7588 w 8861"/>
              <a:gd name="T19" fmla="*/ 963 h 1048"/>
              <a:gd name="T20" fmla="*/ 7991 w 8861"/>
              <a:gd name="T21" fmla="*/ 673 h 1048"/>
              <a:gd name="T22" fmla="*/ 8202 w 8861"/>
              <a:gd name="T23" fmla="*/ 1018 h 1048"/>
              <a:gd name="T24" fmla="*/ 8621 w 8861"/>
              <a:gd name="T25" fmla="*/ 1048 h 1048"/>
              <a:gd name="T26" fmla="*/ 8235 w 8861"/>
              <a:gd name="T27" fmla="*/ 665 h 1048"/>
              <a:gd name="T28" fmla="*/ 8684 w 8861"/>
              <a:gd name="T29" fmla="*/ 613 h 1048"/>
              <a:gd name="T30" fmla="*/ 8858 w 8861"/>
              <a:gd name="T31" fmla="*/ 334 h 1048"/>
              <a:gd name="T32" fmla="*/ 5520 w 8861"/>
              <a:gd name="T33" fmla="*/ 547 h 1048"/>
              <a:gd name="T34" fmla="*/ 5735 w 8861"/>
              <a:gd name="T35" fmla="*/ 187 h 1048"/>
              <a:gd name="T36" fmla="*/ 6278 w 8861"/>
              <a:gd name="T37" fmla="*/ 192 h 1048"/>
              <a:gd name="T38" fmla="*/ 5520 w 8861"/>
              <a:gd name="T39" fmla="*/ 547 h 1048"/>
              <a:gd name="T40" fmla="*/ 6249 w 8861"/>
              <a:gd name="T41" fmla="*/ 20 h 1048"/>
              <a:gd name="T42" fmla="*/ 5785 w 8861"/>
              <a:gd name="T43" fmla="*/ 18 h 1048"/>
              <a:gd name="T44" fmla="*/ 5296 w 8861"/>
              <a:gd name="T45" fmla="*/ 297 h 1048"/>
              <a:gd name="T46" fmla="*/ 4918 w 8861"/>
              <a:gd name="T47" fmla="*/ 1048 h 1048"/>
              <a:gd name="T48" fmla="*/ 5309 w 8861"/>
              <a:gd name="T49" fmla="*/ 999 h 1048"/>
              <a:gd name="T50" fmla="*/ 5965 w 8861"/>
              <a:gd name="T51" fmla="*/ 964 h 1048"/>
              <a:gd name="T52" fmla="*/ 6024 w 8861"/>
              <a:gd name="T53" fmla="*/ 1045 h 1048"/>
              <a:gd name="T54" fmla="*/ 6618 w 8861"/>
              <a:gd name="T55" fmla="*/ 317 h 1048"/>
              <a:gd name="T56" fmla="*/ 3497 w 8861"/>
              <a:gd name="T57" fmla="*/ 11 h 1048"/>
              <a:gd name="T58" fmla="*/ 3368 w 8861"/>
              <a:gd name="T59" fmla="*/ 77 h 1048"/>
              <a:gd name="T60" fmla="*/ 2602 w 8861"/>
              <a:gd name="T61" fmla="*/ 40 h 1048"/>
              <a:gd name="T62" fmla="*/ 2518 w 8861"/>
              <a:gd name="T63" fmla="*/ 17 h 1048"/>
              <a:gd name="T64" fmla="*/ 2334 w 8861"/>
              <a:gd name="T65" fmla="*/ 136 h 1048"/>
              <a:gd name="T66" fmla="*/ 2015 w 8861"/>
              <a:gd name="T67" fmla="*/ 775 h 1048"/>
              <a:gd name="T68" fmla="*/ 2121 w 8861"/>
              <a:gd name="T69" fmla="*/ 1014 h 1048"/>
              <a:gd name="T70" fmla="*/ 2422 w 8861"/>
              <a:gd name="T71" fmla="*/ 416 h 1048"/>
              <a:gd name="T72" fmla="*/ 2866 w 8861"/>
              <a:gd name="T73" fmla="*/ 1027 h 1048"/>
              <a:gd name="T74" fmla="*/ 3389 w 8861"/>
              <a:gd name="T75" fmla="*/ 529 h 1048"/>
              <a:gd name="T76" fmla="*/ 4936 w 8861"/>
              <a:gd name="T77" fmla="*/ 33 h 1048"/>
              <a:gd name="T78" fmla="*/ 4579 w 8861"/>
              <a:gd name="T79" fmla="*/ 708 h 1048"/>
              <a:gd name="T80" fmla="*/ 4082 w 8861"/>
              <a:gd name="T81" fmla="*/ 12 h 1048"/>
              <a:gd name="T82" fmla="*/ 3916 w 8861"/>
              <a:gd name="T83" fmla="*/ 89 h 1048"/>
              <a:gd name="T84" fmla="*/ 3791 w 8861"/>
              <a:gd name="T85" fmla="*/ 220 h 1048"/>
              <a:gd name="T86" fmla="*/ 3590 w 8861"/>
              <a:gd name="T87" fmla="*/ 1043 h 1048"/>
              <a:gd name="T88" fmla="*/ 3683 w 8861"/>
              <a:gd name="T89" fmla="*/ 962 h 1048"/>
              <a:gd name="T90" fmla="*/ 4359 w 8861"/>
              <a:gd name="T91" fmla="*/ 1001 h 1048"/>
              <a:gd name="T92" fmla="*/ 4472 w 8861"/>
              <a:gd name="T93" fmla="*/ 1048 h 1048"/>
              <a:gd name="T94" fmla="*/ 866 w 8861"/>
              <a:gd name="T95" fmla="*/ 18 h 1048"/>
              <a:gd name="T96" fmla="*/ 393 w 8861"/>
              <a:gd name="T97" fmla="*/ 284 h 1048"/>
              <a:gd name="T98" fmla="*/ 85 w 8861"/>
              <a:gd name="T99" fmla="*/ 859 h 1048"/>
              <a:gd name="T100" fmla="*/ 376 w 8861"/>
              <a:gd name="T101" fmla="*/ 1014 h 1048"/>
              <a:gd name="T102" fmla="*/ 1033 w 8861"/>
              <a:gd name="T103" fmla="*/ 661 h 1048"/>
              <a:gd name="T104" fmla="*/ 1125 w 8861"/>
              <a:gd name="T105" fmla="*/ 547 h 1048"/>
              <a:gd name="T106" fmla="*/ 783 w 8861"/>
              <a:gd name="T107" fmla="*/ 194 h 1048"/>
              <a:gd name="T108" fmla="*/ 1482 w 8861"/>
              <a:gd name="T109" fmla="*/ 176 h 1048"/>
              <a:gd name="T110" fmla="*/ 1575 w 8861"/>
              <a:gd name="T111" fmla="*/ 96 h 1048"/>
              <a:gd name="T112" fmla="*/ 6889 w 8861"/>
              <a:gd name="T113" fmla="*/ 1025 h 1048"/>
              <a:gd name="T114" fmla="*/ 7176 w 8861"/>
              <a:gd name="T115" fmla="*/ 475 h 1048"/>
              <a:gd name="T116" fmla="*/ 7014 w 8861"/>
              <a:gd name="T117" fmla="*/ 34 h 1048"/>
              <a:gd name="T118" fmla="*/ 1296 w 8861"/>
              <a:gd name="T119" fmla="*/ 1037 h 1048"/>
              <a:gd name="T120" fmla="*/ 1680 w 8861"/>
              <a:gd name="T121" fmla="*/ 995 h 1048"/>
              <a:gd name="T122" fmla="*/ 1841 w 8861"/>
              <a:gd name="T123" fmla="*/ 1 h 1048"/>
              <a:gd name="T124" fmla="*/ 1736 w 8861"/>
              <a:gd name="T125" fmla="*/ 66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1" h="1048">
                <a:moveTo>
                  <a:pt x="8526" y="244"/>
                </a:moveTo>
                <a:lnTo>
                  <a:pt x="8438" y="443"/>
                </a:lnTo>
                <a:lnTo>
                  <a:pt x="8427" y="463"/>
                </a:lnTo>
                <a:lnTo>
                  <a:pt x="8414" y="480"/>
                </a:lnTo>
                <a:lnTo>
                  <a:pt x="8397" y="495"/>
                </a:lnTo>
                <a:lnTo>
                  <a:pt x="8378" y="506"/>
                </a:lnTo>
                <a:lnTo>
                  <a:pt x="8354" y="515"/>
                </a:lnTo>
                <a:lnTo>
                  <a:pt x="8339" y="519"/>
                </a:lnTo>
                <a:lnTo>
                  <a:pt x="8325" y="521"/>
                </a:lnTo>
                <a:lnTo>
                  <a:pt x="8291" y="525"/>
                </a:lnTo>
                <a:lnTo>
                  <a:pt x="8252" y="526"/>
                </a:lnTo>
                <a:lnTo>
                  <a:pt x="7773" y="526"/>
                </a:lnTo>
                <a:lnTo>
                  <a:pt x="7891" y="268"/>
                </a:lnTo>
                <a:lnTo>
                  <a:pt x="7901" y="247"/>
                </a:lnTo>
                <a:lnTo>
                  <a:pt x="7914" y="230"/>
                </a:lnTo>
                <a:lnTo>
                  <a:pt x="7927" y="214"/>
                </a:lnTo>
                <a:lnTo>
                  <a:pt x="7943" y="202"/>
                </a:lnTo>
                <a:lnTo>
                  <a:pt x="7960" y="193"/>
                </a:lnTo>
                <a:lnTo>
                  <a:pt x="7970" y="190"/>
                </a:lnTo>
                <a:lnTo>
                  <a:pt x="7981" y="187"/>
                </a:lnTo>
                <a:lnTo>
                  <a:pt x="8004" y="183"/>
                </a:lnTo>
                <a:lnTo>
                  <a:pt x="8028" y="182"/>
                </a:lnTo>
                <a:lnTo>
                  <a:pt x="8294" y="182"/>
                </a:lnTo>
                <a:lnTo>
                  <a:pt x="8483" y="182"/>
                </a:lnTo>
                <a:lnTo>
                  <a:pt x="8498" y="183"/>
                </a:lnTo>
                <a:lnTo>
                  <a:pt x="8511" y="187"/>
                </a:lnTo>
                <a:lnTo>
                  <a:pt x="8521" y="192"/>
                </a:lnTo>
                <a:lnTo>
                  <a:pt x="8527" y="199"/>
                </a:lnTo>
                <a:lnTo>
                  <a:pt x="8531" y="208"/>
                </a:lnTo>
                <a:lnTo>
                  <a:pt x="8532" y="219"/>
                </a:lnTo>
                <a:lnTo>
                  <a:pt x="8531" y="232"/>
                </a:lnTo>
                <a:lnTo>
                  <a:pt x="8526" y="244"/>
                </a:lnTo>
                <a:close/>
                <a:moveTo>
                  <a:pt x="8824" y="249"/>
                </a:moveTo>
                <a:lnTo>
                  <a:pt x="8621" y="86"/>
                </a:lnTo>
                <a:lnTo>
                  <a:pt x="8599" y="70"/>
                </a:lnTo>
                <a:lnTo>
                  <a:pt x="8575" y="55"/>
                </a:lnTo>
                <a:lnTo>
                  <a:pt x="8550" y="41"/>
                </a:lnTo>
                <a:lnTo>
                  <a:pt x="8523" y="31"/>
                </a:lnTo>
                <a:lnTo>
                  <a:pt x="8496" y="22"/>
                </a:lnTo>
                <a:lnTo>
                  <a:pt x="8468" y="16"/>
                </a:lnTo>
                <a:lnTo>
                  <a:pt x="8438" y="12"/>
                </a:lnTo>
                <a:lnTo>
                  <a:pt x="8408" y="11"/>
                </a:lnTo>
                <a:lnTo>
                  <a:pt x="8124" y="11"/>
                </a:lnTo>
                <a:lnTo>
                  <a:pt x="8080" y="13"/>
                </a:lnTo>
                <a:lnTo>
                  <a:pt x="8059" y="15"/>
                </a:lnTo>
                <a:lnTo>
                  <a:pt x="8041" y="19"/>
                </a:lnTo>
                <a:lnTo>
                  <a:pt x="8023" y="23"/>
                </a:lnTo>
                <a:lnTo>
                  <a:pt x="8006" y="29"/>
                </a:lnTo>
                <a:lnTo>
                  <a:pt x="7971" y="46"/>
                </a:lnTo>
                <a:lnTo>
                  <a:pt x="7671" y="214"/>
                </a:lnTo>
                <a:lnTo>
                  <a:pt x="7628" y="241"/>
                </a:lnTo>
                <a:lnTo>
                  <a:pt x="7589" y="268"/>
                </a:lnTo>
                <a:lnTo>
                  <a:pt x="7555" y="295"/>
                </a:lnTo>
                <a:lnTo>
                  <a:pt x="7526" y="325"/>
                </a:lnTo>
                <a:lnTo>
                  <a:pt x="7499" y="356"/>
                </a:lnTo>
                <a:lnTo>
                  <a:pt x="7475" y="390"/>
                </a:lnTo>
                <a:lnTo>
                  <a:pt x="7464" y="409"/>
                </a:lnTo>
                <a:lnTo>
                  <a:pt x="7454" y="429"/>
                </a:lnTo>
                <a:lnTo>
                  <a:pt x="7434" y="470"/>
                </a:lnTo>
                <a:lnTo>
                  <a:pt x="7257" y="865"/>
                </a:lnTo>
                <a:lnTo>
                  <a:pt x="7175" y="1048"/>
                </a:lnTo>
                <a:lnTo>
                  <a:pt x="7449" y="1048"/>
                </a:lnTo>
                <a:lnTo>
                  <a:pt x="7473" y="1047"/>
                </a:lnTo>
                <a:lnTo>
                  <a:pt x="7495" y="1042"/>
                </a:lnTo>
                <a:lnTo>
                  <a:pt x="7515" y="1036"/>
                </a:lnTo>
                <a:lnTo>
                  <a:pt x="7535" y="1026"/>
                </a:lnTo>
                <a:lnTo>
                  <a:pt x="7551" y="1014"/>
                </a:lnTo>
                <a:lnTo>
                  <a:pt x="7565" y="999"/>
                </a:lnTo>
                <a:lnTo>
                  <a:pt x="7578" y="982"/>
                </a:lnTo>
                <a:lnTo>
                  <a:pt x="7588" y="963"/>
                </a:lnTo>
                <a:lnTo>
                  <a:pt x="7734" y="642"/>
                </a:lnTo>
                <a:lnTo>
                  <a:pt x="7894" y="642"/>
                </a:lnTo>
                <a:lnTo>
                  <a:pt x="7920" y="643"/>
                </a:lnTo>
                <a:lnTo>
                  <a:pt x="7942" y="647"/>
                </a:lnTo>
                <a:lnTo>
                  <a:pt x="7960" y="653"/>
                </a:lnTo>
                <a:lnTo>
                  <a:pt x="7976" y="662"/>
                </a:lnTo>
                <a:lnTo>
                  <a:pt x="7991" y="673"/>
                </a:lnTo>
                <a:lnTo>
                  <a:pt x="8003" y="687"/>
                </a:lnTo>
                <a:lnTo>
                  <a:pt x="8015" y="703"/>
                </a:lnTo>
                <a:lnTo>
                  <a:pt x="8026" y="722"/>
                </a:lnTo>
                <a:lnTo>
                  <a:pt x="8160" y="963"/>
                </a:lnTo>
                <a:lnTo>
                  <a:pt x="8174" y="985"/>
                </a:lnTo>
                <a:lnTo>
                  <a:pt x="8187" y="1003"/>
                </a:lnTo>
                <a:lnTo>
                  <a:pt x="8202" y="1018"/>
                </a:lnTo>
                <a:lnTo>
                  <a:pt x="8217" y="1030"/>
                </a:lnTo>
                <a:lnTo>
                  <a:pt x="8235" y="1038"/>
                </a:lnTo>
                <a:lnTo>
                  <a:pt x="8257" y="1044"/>
                </a:lnTo>
                <a:lnTo>
                  <a:pt x="8268" y="1046"/>
                </a:lnTo>
                <a:lnTo>
                  <a:pt x="8281" y="1047"/>
                </a:lnTo>
                <a:lnTo>
                  <a:pt x="8309" y="1048"/>
                </a:lnTo>
                <a:lnTo>
                  <a:pt x="8621" y="1048"/>
                </a:lnTo>
                <a:lnTo>
                  <a:pt x="8569" y="957"/>
                </a:lnTo>
                <a:lnTo>
                  <a:pt x="8448" y="741"/>
                </a:lnTo>
                <a:lnTo>
                  <a:pt x="8435" y="723"/>
                </a:lnTo>
                <a:lnTo>
                  <a:pt x="8420" y="708"/>
                </a:lnTo>
                <a:lnTo>
                  <a:pt x="8399" y="697"/>
                </a:lnTo>
                <a:lnTo>
                  <a:pt x="8370" y="689"/>
                </a:lnTo>
                <a:lnTo>
                  <a:pt x="8235" y="665"/>
                </a:lnTo>
                <a:lnTo>
                  <a:pt x="8238" y="642"/>
                </a:lnTo>
                <a:lnTo>
                  <a:pt x="8492" y="642"/>
                </a:lnTo>
                <a:lnTo>
                  <a:pt x="8552" y="640"/>
                </a:lnTo>
                <a:lnTo>
                  <a:pt x="8603" y="635"/>
                </a:lnTo>
                <a:lnTo>
                  <a:pt x="8627" y="631"/>
                </a:lnTo>
                <a:lnTo>
                  <a:pt x="8647" y="626"/>
                </a:lnTo>
                <a:lnTo>
                  <a:pt x="8684" y="613"/>
                </a:lnTo>
                <a:lnTo>
                  <a:pt x="8715" y="597"/>
                </a:lnTo>
                <a:lnTo>
                  <a:pt x="8740" y="577"/>
                </a:lnTo>
                <a:lnTo>
                  <a:pt x="8760" y="553"/>
                </a:lnTo>
                <a:lnTo>
                  <a:pt x="8776" y="526"/>
                </a:lnTo>
                <a:lnTo>
                  <a:pt x="8844" y="372"/>
                </a:lnTo>
                <a:lnTo>
                  <a:pt x="8852" y="352"/>
                </a:lnTo>
                <a:lnTo>
                  <a:pt x="8858" y="334"/>
                </a:lnTo>
                <a:lnTo>
                  <a:pt x="8861" y="317"/>
                </a:lnTo>
                <a:lnTo>
                  <a:pt x="8860" y="301"/>
                </a:lnTo>
                <a:lnTo>
                  <a:pt x="8856" y="287"/>
                </a:lnTo>
                <a:lnTo>
                  <a:pt x="8849" y="274"/>
                </a:lnTo>
                <a:lnTo>
                  <a:pt x="8838" y="262"/>
                </a:lnTo>
                <a:lnTo>
                  <a:pt x="8824" y="249"/>
                </a:lnTo>
                <a:close/>
                <a:moveTo>
                  <a:pt x="5520" y="547"/>
                </a:moveTo>
                <a:lnTo>
                  <a:pt x="5639" y="283"/>
                </a:lnTo>
                <a:lnTo>
                  <a:pt x="5651" y="257"/>
                </a:lnTo>
                <a:lnTo>
                  <a:pt x="5664" y="236"/>
                </a:lnTo>
                <a:lnTo>
                  <a:pt x="5679" y="218"/>
                </a:lnTo>
                <a:lnTo>
                  <a:pt x="5695" y="204"/>
                </a:lnTo>
                <a:lnTo>
                  <a:pt x="5714" y="194"/>
                </a:lnTo>
                <a:lnTo>
                  <a:pt x="5735" y="187"/>
                </a:lnTo>
                <a:lnTo>
                  <a:pt x="5760" y="183"/>
                </a:lnTo>
                <a:lnTo>
                  <a:pt x="5791" y="182"/>
                </a:lnTo>
                <a:lnTo>
                  <a:pt x="6051" y="182"/>
                </a:lnTo>
                <a:lnTo>
                  <a:pt x="6240" y="182"/>
                </a:lnTo>
                <a:lnTo>
                  <a:pt x="6255" y="183"/>
                </a:lnTo>
                <a:lnTo>
                  <a:pt x="6268" y="187"/>
                </a:lnTo>
                <a:lnTo>
                  <a:pt x="6278" y="192"/>
                </a:lnTo>
                <a:lnTo>
                  <a:pt x="6284" y="199"/>
                </a:lnTo>
                <a:lnTo>
                  <a:pt x="6288" y="208"/>
                </a:lnTo>
                <a:lnTo>
                  <a:pt x="6289" y="219"/>
                </a:lnTo>
                <a:lnTo>
                  <a:pt x="6288" y="232"/>
                </a:lnTo>
                <a:lnTo>
                  <a:pt x="6283" y="244"/>
                </a:lnTo>
                <a:lnTo>
                  <a:pt x="6147" y="547"/>
                </a:lnTo>
                <a:lnTo>
                  <a:pt x="5520" y="547"/>
                </a:lnTo>
                <a:close/>
                <a:moveTo>
                  <a:pt x="6580" y="249"/>
                </a:moveTo>
                <a:lnTo>
                  <a:pt x="6365" y="76"/>
                </a:lnTo>
                <a:lnTo>
                  <a:pt x="6344" y="61"/>
                </a:lnTo>
                <a:lnTo>
                  <a:pt x="6322" y="48"/>
                </a:lnTo>
                <a:lnTo>
                  <a:pt x="6298" y="36"/>
                </a:lnTo>
                <a:lnTo>
                  <a:pt x="6274" y="27"/>
                </a:lnTo>
                <a:lnTo>
                  <a:pt x="6249" y="20"/>
                </a:lnTo>
                <a:lnTo>
                  <a:pt x="6222" y="15"/>
                </a:lnTo>
                <a:lnTo>
                  <a:pt x="6196" y="12"/>
                </a:lnTo>
                <a:lnTo>
                  <a:pt x="6170" y="11"/>
                </a:lnTo>
                <a:lnTo>
                  <a:pt x="5868" y="11"/>
                </a:lnTo>
                <a:lnTo>
                  <a:pt x="5823" y="13"/>
                </a:lnTo>
                <a:lnTo>
                  <a:pt x="5803" y="15"/>
                </a:lnTo>
                <a:lnTo>
                  <a:pt x="5785" y="18"/>
                </a:lnTo>
                <a:lnTo>
                  <a:pt x="5768" y="23"/>
                </a:lnTo>
                <a:lnTo>
                  <a:pt x="5750" y="29"/>
                </a:lnTo>
                <a:lnTo>
                  <a:pt x="5715" y="46"/>
                </a:lnTo>
                <a:lnTo>
                  <a:pt x="5401" y="223"/>
                </a:lnTo>
                <a:lnTo>
                  <a:pt x="5363" y="246"/>
                </a:lnTo>
                <a:lnTo>
                  <a:pt x="5328" y="271"/>
                </a:lnTo>
                <a:lnTo>
                  <a:pt x="5296" y="297"/>
                </a:lnTo>
                <a:lnTo>
                  <a:pt x="5268" y="327"/>
                </a:lnTo>
                <a:lnTo>
                  <a:pt x="5243" y="357"/>
                </a:lnTo>
                <a:lnTo>
                  <a:pt x="5231" y="373"/>
                </a:lnTo>
                <a:lnTo>
                  <a:pt x="5220" y="390"/>
                </a:lnTo>
                <a:lnTo>
                  <a:pt x="5199" y="426"/>
                </a:lnTo>
                <a:lnTo>
                  <a:pt x="5181" y="463"/>
                </a:lnTo>
                <a:lnTo>
                  <a:pt x="4918" y="1048"/>
                </a:lnTo>
                <a:lnTo>
                  <a:pt x="5192" y="1048"/>
                </a:lnTo>
                <a:lnTo>
                  <a:pt x="5217" y="1047"/>
                </a:lnTo>
                <a:lnTo>
                  <a:pt x="5239" y="1042"/>
                </a:lnTo>
                <a:lnTo>
                  <a:pt x="5259" y="1036"/>
                </a:lnTo>
                <a:lnTo>
                  <a:pt x="5278" y="1026"/>
                </a:lnTo>
                <a:lnTo>
                  <a:pt x="5294" y="1014"/>
                </a:lnTo>
                <a:lnTo>
                  <a:pt x="5309" y="999"/>
                </a:lnTo>
                <a:lnTo>
                  <a:pt x="5322" y="982"/>
                </a:lnTo>
                <a:lnTo>
                  <a:pt x="5332" y="963"/>
                </a:lnTo>
                <a:lnTo>
                  <a:pt x="5467" y="664"/>
                </a:lnTo>
                <a:lnTo>
                  <a:pt x="6094" y="664"/>
                </a:lnTo>
                <a:lnTo>
                  <a:pt x="5974" y="931"/>
                </a:lnTo>
                <a:lnTo>
                  <a:pt x="5967" y="954"/>
                </a:lnTo>
                <a:lnTo>
                  <a:pt x="5965" y="964"/>
                </a:lnTo>
                <a:lnTo>
                  <a:pt x="5964" y="975"/>
                </a:lnTo>
                <a:lnTo>
                  <a:pt x="5967" y="994"/>
                </a:lnTo>
                <a:lnTo>
                  <a:pt x="5974" y="1013"/>
                </a:lnTo>
                <a:lnTo>
                  <a:pt x="5986" y="1027"/>
                </a:lnTo>
                <a:lnTo>
                  <a:pt x="5994" y="1033"/>
                </a:lnTo>
                <a:lnTo>
                  <a:pt x="6003" y="1038"/>
                </a:lnTo>
                <a:lnTo>
                  <a:pt x="6024" y="1045"/>
                </a:lnTo>
                <a:lnTo>
                  <a:pt x="6036" y="1047"/>
                </a:lnTo>
                <a:lnTo>
                  <a:pt x="6050" y="1048"/>
                </a:lnTo>
                <a:lnTo>
                  <a:pt x="6295" y="1048"/>
                </a:lnTo>
                <a:lnTo>
                  <a:pt x="6601" y="372"/>
                </a:lnTo>
                <a:lnTo>
                  <a:pt x="6609" y="352"/>
                </a:lnTo>
                <a:lnTo>
                  <a:pt x="6615" y="334"/>
                </a:lnTo>
                <a:lnTo>
                  <a:pt x="6618" y="317"/>
                </a:lnTo>
                <a:lnTo>
                  <a:pt x="6617" y="301"/>
                </a:lnTo>
                <a:lnTo>
                  <a:pt x="6613" y="287"/>
                </a:lnTo>
                <a:lnTo>
                  <a:pt x="6606" y="274"/>
                </a:lnTo>
                <a:lnTo>
                  <a:pt x="6594" y="262"/>
                </a:lnTo>
                <a:lnTo>
                  <a:pt x="6580" y="249"/>
                </a:lnTo>
                <a:close/>
                <a:moveTo>
                  <a:pt x="3623" y="11"/>
                </a:moveTo>
                <a:lnTo>
                  <a:pt x="3497" y="11"/>
                </a:lnTo>
                <a:lnTo>
                  <a:pt x="3473" y="13"/>
                </a:lnTo>
                <a:lnTo>
                  <a:pt x="3450" y="17"/>
                </a:lnTo>
                <a:lnTo>
                  <a:pt x="3430" y="24"/>
                </a:lnTo>
                <a:lnTo>
                  <a:pt x="3411" y="33"/>
                </a:lnTo>
                <a:lnTo>
                  <a:pt x="3395" y="45"/>
                </a:lnTo>
                <a:lnTo>
                  <a:pt x="3381" y="60"/>
                </a:lnTo>
                <a:lnTo>
                  <a:pt x="3368" y="77"/>
                </a:lnTo>
                <a:lnTo>
                  <a:pt x="3357" y="97"/>
                </a:lnTo>
                <a:lnTo>
                  <a:pt x="3067" y="744"/>
                </a:lnTo>
                <a:lnTo>
                  <a:pt x="3062" y="726"/>
                </a:lnTo>
                <a:lnTo>
                  <a:pt x="3055" y="708"/>
                </a:lnTo>
                <a:lnTo>
                  <a:pt x="3046" y="691"/>
                </a:lnTo>
                <a:lnTo>
                  <a:pt x="3037" y="676"/>
                </a:lnTo>
                <a:lnTo>
                  <a:pt x="2602" y="40"/>
                </a:lnTo>
                <a:lnTo>
                  <a:pt x="2593" y="29"/>
                </a:lnTo>
                <a:lnTo>
                  <a:pt x="2582" y="21"/>
                </a:lnTo>
                <a:lnTo>
                  <a:pt x="2571" y="15"/>
                </a:lnTo>
                <a:lnTo>
                  <a:pt x="2559" y="12"/>
                </a:lnTo>
                <a:lnTo>
                  <a:pt x="2546" y="11"/>
                </a:lnTo>
                <a:lnTo>
                  <a:pt x="2532" y="13"/>
                </a:lnTo>
                <a:lnTo>
                  <a:pt x="2518" y="17"/>
                </a:lnTo>
                <a:lnTo>
                  <a:pt x="2504" y="24"/>
                </a:lnTo>
                <a:lnTo>
                  <a:pt x="2426" y="68"/>
                </a:lnTo>
                <a:lnTo>
                  <a:pt x="2409" y="78"/>
                </a:lnTo>
                <a:lnTo>
                  <a:pt x="2392" y="89"/>
                </a:lnTo>
                <a:lnTo>
                  <a:pt x="2377" y="100"/>
                </a:lnTo>
                <a:lnTo>
                  <a:pt x="2362" y="111"/>
                </a:lnTo>
                <a:lnTo>
                  <a:pt x="2334" y="136"/>
                </a:lnTo>
                <a:lnTo>
                  <a:pt x="2322" y="148"/>
                </a:lnTo>
                <a:lnTo>
                  <a:pt x="2310" y="162"/>
                </a:lnTo>
                <a:lnTo>
                  <a:pt x="2287" y="190"/>
                </a:lnTo>
                <a:lnTo>
                  <a:pt x="2267" y="220"/>
                </a:lnTo>
                <a:lnTo>
                  <a:pt x="2248" y="255"/>
                </a:lnTo>
                <a:lnTo>
                  <a:pt x="2230" y="291"/>
                </a:lnTo>
                <a:lnTo>
                  <a:pt x="2015" y="775"/>
                </a:lnTo>
                <a:lnTo>
                  <a:pt x="1894" y="1048"/>
                </a:lnTo>
                <a:lnTo>
                  <a:pt x="2019" y="1048"/>
                </a:lnTo>
                <a:lnTo>
                  <a:pt x="2043" y="1047"/>
                </a:lnTo>
                <a:lnTo>
                  <a:pt x="2065" y="1043"/>
                </a:lnTo>
                <a:lnTo>
                  <a:pt x="2086" y="1036"/>
                </a:lnTo>
                <a:lnTo>
                  <a:pt x="2105" y="1026"/>
                </a:lnTo>
                <a:lnTo>
                  <a:pt x="2121" y="1014"/>
                </a:lnTo>
                <a:lnTo>
                  <a:pt x="2128" y="1007"/>
                </a:lnTo>
                <a:lnTo>
                  <a:pt x="2135" y="999"/>
                </a:lnTo>
                <a:lnTo>
                  <a:pt x="2148" y="982"/>
                </a:lnTo>
                <a:lnTo>
                  <a:pt x="2158" y="962"/>
                </a:lnTo>
                <a:lnTo>
                  <a:pt x="2415" y="390"/>
                </a:lnTo>
                <a:lnTo>
                  <a:pt x="2417" y="404"/>
                </a:lnTo>
                <a:lnTo>
                  <a:pt x="2422" y="416"/>
                </a:lnTo>
                <a:lnTo>
                  <a:pt x="2428" y="428"/>
                </a:lnTo>
                <a:lnTo>
                  <a:pt x="2434" y="438"/>
                </a:lnTo>
                <a:lnTo>
                  <a:pt x="2806" y="968"/>
                </a:lnTo>
                <a:lnTo>
                  <a:pt x="2821" y="986"/>
                </a:lnTo>
                <a:lnTo>
                  <a:pt x="2835" y="1001"/>
                </a:lnTo>
                <a:lnTo>
                  <a:pt x="2850" y="1016"/>
                </a:lnTo>
                <a:lnTo>
                  <a:pt x="2866" y="1027"/>
                </a:lnTo>
                <a:lnTo>
                  <a:pt x="2883" y="1036"/>
                </a:lnTo>
                <a:lnTo>
                  <a:pt x="2893" y="1040"/>
                </a:lnTo>
                <a:lnTo>
                  <a:pt x="2902" y="1043"/>
                </a:lnTo>
                <a:lnTo>
                  <a:pt x="2925" y="1047"/>
                </a:lnTo>
                <a:lnTo>
                  <a:pt x="2948" y="1048"/>
                </a:lnTo>
                <a:lnTo>
                  <a:pt x="3154" y="1048"/>
                </a:lnTo>
                <a:lnTo>
                  <a:pt x="3389" y="529"/>
                </a:lnTo>
                <a:lnTo>
                  <a:pt x="3623" y="11"/>
                </a:lnTo>
                <a:close/>
                <a:moveTo>
                  <a:pt x="5147" y="11"/>
                </a:moveTo>
                <a:lnTo>
                  <a:pt x="5021" y="11"/>
                </a:lnTo>
                <a:lnTo>
                  <a:pt x="4997" y="13"/>
                </a:lnTo>
                <a:lnTo>
                  <a:pt x="4975" y="17"/>
                </a:lnTo>
                <a:lnTo>
                  <a:pt x="4954" y="24"/>
                </a:lnTo>
                <a:lnTo>
                  <a:pt x="4936" y="33"/>
                </a:lnTo>
                <a:lnTo>
                  <a:pt x="4919" y="45"/>
                </a:lnTo>
                <a:lnTo>
                  <a:pt x="4904" y="60"/>
                </a:lnTo>
                <a:lnTo>
                  <a:pt x="4892" y="77"/>
                </a:lnTo>
                <a:lnTo>
                  <a:pt x="4882" y="97"/>
                </a:lnTo>
                <a:lnTo>
                  <a:pt x="4591" y="744"/>
                </a:lnTo>
                <a:lnTo>
                  <a:pt x="4587" y="726"/>
                </a:lnTo>
                <a:lnTo>
                  <a:pt x="4579" y="708"/>
                </a:lnTo>
                <a:lnTo>
                  <a:pt x="4571" y="691"/>
                </a:lnTo>
                <a:lnTo>
                  <a:pt x="4560" y="676"/>
                </a:lnTo>
                <a:lnTo>
                  <a:pt x="4126" y="40"/>
                </a:lnTo>
                <a:lnTo>
                  <a:pt x="4117" y="29"/>
                </a:lnTo>
                <a:lnTo>
                  <a:pt x="4107" y="21"/>
                </a:lnTo>
                <a:lnTo>
                  <a:pt x="4095" y="15"/>
                </a:lnTo>
                <a:lnTo>
                  <a:pt x="4082" y="12"/>
                </a:lnTo>
                <a:lnTo>
                  <a:pt x="4069" y="11"/>
                </a:lnTo>
                <a:lnTo>
                  <a:pt x="4056" y="13"/>
                </a:lnTo>
                <a:lnTo>
                  <a:pt x="4042" y="17"/>
                </a:lnTo>
                <a:lnTo>
                  <a:pt x="4029" y="24"/>
                </a:lnTo>
                <a:lnTo>
                  <a:pt x="3950" y="68"/>
                </a:lnTo>
                <a:lnTo>
                  <a:pt x="3933" y="78"/>
                </a:lnTo>
                <a:lnTo>
                  <a:pt x="3916" y="89"/>
                </a:lnTo>
                <a:lnTo>
                  <a:pt x="3900" y="100"/>
                </a:lnTo>
                <a:lnTo>
                  <a:pt x="3886" y="111"/>
                </a:lnTo>
                <a:lnTo>
                  <a:pt x="3859" y="136"/>
                </a:lnTo>
                <a:lnTo>
                  <a:pt x="3846" y="148"/>
                </a:lnTo>
                <a:lnTo>
                  <a:pt x="3834" y="162"/>
                </a:lnTo>
                <a:lnTo>
                  <a:pt x="3811" y="190"/>
                </a:lnTo>
                <a:lnTo>
                  <a:pt x="3791" y="220"/>
                </a:lnTo>
                <a:lnTo>
                  <a:pt x="3772" y="255"/>
                </a:lnTo>
                <a:lnTo>
                  <a:pt x="3755" y="291"/>
                </a:lnTo>
                <a:lnTo>
                  <a:pt x="3538" y="775"/>
                </a:lnTo>
                <a:lnTo>
                  <a:pt x="3418" y="1048"/>
                </a:lnTo>
                <a:lnTo>
                  <a:pt x="3542" y="1048"/>
                </a:lnTo>
                <a:lnTo>
                  <a:pt x="3567" y="1047"/>
                </a:lnTo>
                <a:lnTo>
                  <a:pt x="3590" y="1043"/>
                </a:lnTo>
                <a:lnTo>
                  <a:pt x="3610" y="1036"/>
                </a:lnTo>
                <a:lnTo>
                  <a:pt x="3628" y="1026"/>
                </a:lnTo>
                <a:lnTo>
                  <a:pt x="3646" y="1014"/>
                </a:lnTo>
                <a:lnTo>
                  <a:pt x="3653" y="1007"/>
                </a:lnTo>
                <a:lnTo>
                  <a:pt x="3660" y="999"/>
                </a:lnTo>
                <a:lnTo>
                  <a:pt x="3672" y="982"/>
                </a:lnTo>
                <a:lnTo>
                  <a:pt x="3683" y="962"/>
                </a:lnTo>
                <a:lnTo>
                  <a:pt x="3939" y="390"/>
                </a:lnTo>
                <a:lnTo>
                  <a:pt x="3942" y="404"/>
                </a:lnTo>
                <a:lnTo>
                  <a:pt x="3946" y="416"/>
                </a:lnTo>
                <a:lnTo>
                  <a:pt x="3958" y="438"/>
                </a:lnTo>
                <a:lnTo>
                  <a:pt x="4331" y="968"/>
                </a:lnTo>
                <a:lnTo>
                  <a:pt x="4345" y="986"/>
                </a:lnTo>
                <a:lnTo>
                  <a:pt x="4359" y="1001"/>
                </a:lnTo>
                <a:lnTo>
                  <a:pt x="4373" y="1016"/>
                </a:lnTo>
                <a:lnTo>
                  <a:pt x="4390" y="1027"/>
                </a:lnTo>
                <a:lnTo>
                  <a:pt x="4408" y="1036"/>
                </a:lnTo>
                <a:lnTo>
                  <a:pt x="4417" y="1040"/>
                </a:lnTo>
                <a:lnTo>
                  <a:pt x="4427" y="1043"/>
                </a:lnTo>
                <a:lnTo>
                  <a:pt x="4448" y="1047"/>
                </a:lnTo>
                <a:lnTo>
                  <a:pt x="4472" y="1048"/>
                </a:lnTo>
                <a:lnTo>
                  <a:pt x="4679" y="1048"/>
                </a:lnTo>
                <a:lnTo>
                  <a:pt x="4912" y="529"/>
                </a:lnTo>
                <a:lnTo>
                  <a:pt x="5147" y="11"/>
                </a:lnTo>
                <a:close/>
                <a:moveTo>
                  <a:pt x="949" y="11"/>
                </a:moveTo>
                <a:lnTo>
                  <a:pt x="905" y="13"/>
                </a:lnTo>
                <a:lnTo>
                  <a:pt x="885" y="15"/>
                </a:lnTo>
                <a:lnTo>
                  <a:pt x="866" y="18"/>
                </a:lnTo>
                <a:lnTo>
                  <a:pt x="849" y="23"/>
                </a:lnTo>
                <a:lnTo>
                  <a:pt x="832" y="29"/>
                </a:lnTo>
                <a:lnTo>
                  <a:pt x="797" y="46"/>
                </a:lnTo>
                <a:lnTo>
                  <a:pt x="478" y="225"/>
                </a:lnTo>
                <a:lnTo>
                  <a:pt x="442" y="247"/>
                </a:lnTo>
                <a:lnTo>
                  <a:pt x="408" y="271"/>
                </a:lnTo>
                <a:lnTo>
                  <a:pt x="393" y="284"/>
                </a:lnTo>
                <a:lnTo>
                  <a:pt x="378" y="297"/>
                </a:lnTo>
                <a:lnTo>
                  <a:pt x="350" y="327"/>
                </a:lnTo>
                <a:lnTo>
                  <a:pt x="325" y="357"/>
                </a:lnTo>
                <a:lnTo>
                  <a:pt x="302" y="388"/>
                </a:lnTo>
                <a:lnTo>
                  <a:pt x="282" y="423"/>
                </a:lnTo>
                <a:lnTo>
                  <a:pt x="264" y="458"/>
                </a:lnTo>
                <a:lnTo>
                  <a:pt x="85" y="859"/>
                </a:lnTo>
                <a:lnTo>
                  <a:pt x="0" y="1048"/>
                </a:lnTo>
                <a:lnTo>
                  <a:pt x="274" y="1048"/>
                </a:lnTo>
                <a:lnTo>
                  <a:pt x="298" y="1047"/>
                </a:lnTo>
                <a:lnTo>
                  <a:pt x="320" y="1043"/>
                </a:lnTo>
                <a:lnTo>
                  <a:pt x="341" y="1036"/>
                </a:lnTo>
                <a:lnTo>
                  <a:pt x="360" y="1026"/>
                </a:lnTo>
                <a:lnTo>
                  <a:pt x="376" y="1014"/>
                </a:lnTo>
                <a:lnTo>
                  <a:pt x="390" y="999"/>
                </a:lnTo>
                <a:lnTo>
                  <a:pt x="403" y="982"/>
                </a:lnTo>
                <a:lnTo>
                  <a:pt x="413" y="963"/>
                </a:lnTo>
                <a:lnTo>
                  <a:pt x="549" y="664"/>
                </a:lnTo>
                <a:lnTo>
                  <a:pt x="994" y="664"/>
                </a:lnTo>
                <a:lnTo>
                  <a:pt x="1015" y="663"/>
                </a:lnTo>
                <a:lnTo>
                  <a:pt x="1033" y="661"/>
                </a:lnTo>
                <a:lnTo>
                  <a:pt x="1049" y="657"/>
                </a:lnTo>
                <a:lnTo>
                  <a:pt x="1063" y="651"/>
                </a:lnTo>
                <a:lnTo>
                  <a:pt x="1074" y="642"/>
                </a:lnTo>
                <a:lnTo>
                  <a:pt x="1084" y="631"/>
                </a:lnTo>
                <a:lnTo>
                  <a:pt x="1093" y="617"/>
                </a:lnTo>
                <a:lnTo>
                  <a:pt x="1102" y="600"/>
                </a:lnTo>
                <a:lnTo>
                  <a:pt x="1125" y="547"/>
                </a:lnTo>
                <a:lnTo>
                  <a:pt x="588" y="547"/>
                </a:lnTo>
                <a:lnTo>
                  <a:pt x="710" y="277"/>
                </a:lnTo>
                <a:lnTo>
                  <a:pt x="722" y="254"/>
                </a:lnTo>
                <a:lnTo>
                  <a:pt x="735" y="234"/>
                </a:lnTo>
                <a:lnTo>
                  <a:pt x="749" y="217"/>
                </a:lnTo>
                <a:lnTo>
                  <a:pt x="765" y="204"/>
                </a:lnTo>
                <a:lnTo>
                  <a:pt x="783" y="194"/>
                </a:lnTo>
                <a:lnTo>
                  <a:pt x="805" y="187"/>
                </a:lnTo>
                <a:lnTo>
                  <a:pt x="830" y="183"/>
                </a:lnTo>
                <a:lnTo>
                  <a:pt x="858" y="182"/>
                </a:lnTo>
                <a:lnTo>
                  <a:pt x="1162" y="182"/>
                </a:lnTo>
                <a:lnTo>
                  <a:pt x="1436" y="182"/>
                </a:lnTo>
                <a:lnTo>
                  <a:pt x="1460" y="181"/>
                </a:lnTo>
                <a:lnTo>
                  <a:pt x="1482" y="176"/>
                </a:lnTo>
                <a:lnTo>
                  <a:pt x="1502" y="170"/>
                </a:lnTo>
                <a:lnTo>
                  <a:pt x="1520" y="160"/>
                </a:lnTo>
                <a:lnTo>
                  <a:pt x="1538" y="148"/>
                </a:lnTo>
                <a:lnTo>
                  <a:pt x="1545" y="141"/>
                </a:lnTo>
                <a:lnTo>
                  <a:pt x="1552" y="133"/>
                </a:lnTo>
                <a:lnTo>
                  <a:pt x="1565" y="116"/>
                </a:lnTo>
                <a:lnTo>
                  <a:pt x="1575" y="96"/>
                </a:lnTo>
                <a:lnTo>
                  <a:pt x="1613" y="11"/>
                </a:lnTo>
                <a:lnTo>
                  <a:pt x="949" y="11"/>
                </a:lnTo>
                <a:close/>
                <a:moveTo>
                  <a:pt x="6548" y="1037"/>
                </a:moveTo>
                <a:lnTo>
                  <a:pt x="6821" y="1037"/>
                </a:lnTo>
                <a:lnTo>
                  <a:pt x="6846" y="1036"/>
                </a:lnTo>
                <a:lnTo>
                  <a:pt x="6868" y="1032"/>
                </a:lnTo>
                <a:lnTo>
                  <a:pt x="6889" y="1025"/>
                </a:lnTo>
                <a:lnTo>
                  <a:pt x="6907" y="1015"/>
                </a:lnTo>
                <a:lnTo>
                  <a:pt x="6924" y="1002"/>
                </a:lnTo>
                <a:lnTo>
                  <a:pt x="6931" y="995"/>
                </a:lnTo>
                <a:lnTo>
                  <a:pt x="6938" y="988"/>
                </a:lnTo>
                <a:lnTo>
                  <a:pt x="6950" y="971"/>
                </a:lnTo>
                <a:lnTo>
                  <a:pt x="6961" y="952"/>
                </a:lnTo>
                <a:lnTo>
                  <a:pt x="7176" y="475"/>
                </a:lnTo>
                <a:lnTo>
                  <a:pt x="7390" y="0"/>
                </a:lnTo>
                <a:lnTo>
                  <a:pt x="7116" y="0"/>
                </a:lnTo>
                <a:lnTo>
                  <a:pt x="7092" y="1"/>
                </a:lnTo>
                <a:lnTo>
                  <a:pt x="7070" y="5"/>
                </a:lnTo>
                <a:lnTo>
                  <a:pt x="7049" y="12"/>
                </a:lnTo>
                <a:lnTo>
                  <a:pt x="7030" y="22"/>
                </a:lnTo>
                <a:lnTo>
                  <a:pt x="7014" y="34"/>
                </a:lnTo>
                <a:lnTo>
                  <a:pt x="7007" y="40"/>
                </a:lnTo>
                <a:lnTo>
                  <a:pt x="7000" y="49"/>
                </a:lnTo>
                <a:lnTo>
                  <a:pt x="6987" y="66"/>
                </a:lnTo>
                <a:lnTo>
                  <a:pt x="6977" y="85"/>
                </a:lnTo>
                <a:lnTo>
                  <a:pt x="6762" y="560"/>
                </a:lnTo>
                <a:lnTo>
                  <a:pt x="6548" y="1037"/>
                </a:lnTo>
                <a:close/>
                <a:moveTo>
                  <a:pt x="1296" y="1037"/>
                </a:moveTo>
                <a:lnTo>
                  <a:pt x="1570" y="1037"/>
                </a:lnTo>
                <a:lnTo>
                  <a:pt x="1594" y="1036"/>
                </a:lnTo>
                <a:lnTo>
                  <a:pt x="1618" y="1032"/>
                </a:lnTo>
                <a:lnTo>
                  <a:pt x="1638" y="1025"/>
                </a:lnTo>
                <a:lnTo>
                  <a:pt x="1656" y="1015"/>
                </a:lnTo>
                <a:lnTo>
                  <a:pt x="1672" y="1002"/>
                </a:lnTo>
                <a:lnTo>
                  <a:pt x="1680" y="995"/>
                </a:lnTo>
                <a:lnTo>
                  <a:pt x="1687" y="988"/>
                </a:lnTo>
                <a:lnTo>
                  <a:pt x="1699" y="971"/>
                </a:lnTo>
                <a:lnTo>
                  <a:pt x="1710" y="952"/>
                </a:lnTo>
                <a:lnTo>
                  <a:pt x="1924" y="475"/>
                </a:lnTo>
                <a:lnTo>
                  <a:pt x="2139" y="0"/>
                </a:lnTo>
                <a:lnTo>
                  <a:pt x="1865" y="0"/>
                </a:lnTo>
                <a:lnTo>
                  <a:pt x="1841" y="1"/>
                </a:lnTo>
                <a:lnTo>
                  <a:pt x="1819" y="5"/>
                </a:lnTo>
                <a:lnTo>
                  <a:pt x="1797" y="12"/>
                </a:lnTo>
                <a:lnTo>
                  <a:pt x="1779" y="22"/>
                </a:lnTo>
                <a:lnTo>
                  <a:pt x="1763" y="34"/>
                </a:lnTo>
                <a:lnTo>
                  <a:pt x="1755" y="40"/>
                </a:lnTo>
                <a:lnTo>
                  <a:pt x="1748" y="49"/>
                </a:lnTo>
                <a:lnTo>
                  <a:pt x="1736" y="66"/>
                </a:lnTo>
                <a:lnTo>
                  <a:pt x="1726" y="85"/>
                </a:lnTo>
                <a:lnTo>
                  <a:pt x="1510" y="560"/>
                </a:lnTo>
                <a:lnTo>
                  <a:pt x="1296" y="1037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GB" sz="504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7118" y="404813"/>
            <a:ext cx="241200" cy="24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9175047"/>
      </p:ext>
    </p:extLst>
  </p:cSld>
  <p:clrMapOvr>
    <a:masterClrMapping/>
  </p:clrMapOvr>
  <p:transition spd="med">
    <p:fade/>
  </p:transition>
</p:sldLayout>
</file>

<file path=ppt/slideLayouts/slideLayout2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with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628775"/>
            <a:ext cx="5467349" cy="4537075"/>
          </a:xfrm>
        </p:spPr>
        <p:txBody>
          <a:bodyPr/>
          <a:lstStyle>
            <a:lvl1pPr>
              <a:defRPr sz="2520"/>
            </a:lvl1pPr>
            <a:lvl2pPr>
              <a:defRPr sz="2006"/>
            </a:lvl2pPr>
            <a:lvl3pPr>
              <a:defRPr sz="2006"/>
            </a:lvl3pPr>
            <a:lvl4pPr>
              <a:defRPr sz="1749"/>
            </a:lvl4pPr>
            <a:lvl5pPr>
              <a:defRPr sz="1749"/>
            </a:lvl5pPr>
            <a:lvl6pPr>
              <a:defRPr sz="2263"/>
            </a:lvl6pPr>
            <a:lvl7pPr>
              <a:defRPr sz="2263"/>
            </a:lvl7pPr>
            <a:lvl8pPr>
              <a:defRPr sz="2263"/>
            </a:lvl8pPr>
            <a:lvl9pPr>
              <a:defRPr sz="226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CF134-F8AE-4BD2-9F44-0DC781FCF3B6}" type="datetime4">
              <a:rPr lang="fi-FI" smtClean="0">
                <a:solidFill>
                  <a:prstClr val="white"/>
                </a:solidFill>
              </a:rPr>
              <a:pPr/>
              <a:t>15. lokakuu 2018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>
                <a:solidFill>
                  <a:prstClr val="white"/>
                </a:solidFill>
              </a:rPr>
              <a:t>© Finnair  |  Finnair Oyj Varsinainen Yhtiökokous 2015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>
                <a:solidFill>
                  <a:prstClr val="white"/>
                </a:solidFill>
              </a:rPr>
              <a:pPr/>
              <a:t>‹#›</a:t>
            </a:fld>
            <a:endParaRPr lang="fi-FI">
              <a:solidFill>
                <a:prstClr val="white"/>
              </a:solidFill>
            </a:endParaRPr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192012" y="1628777"/>
            <a:ext cx="5472939" cy="4537075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520"/>
            </a:lvl1pPr>
            <a:lvl2pPr marL="569762" indent="0">
              <a:buNone/>
              <a:defRPr sz="3497"/>
            </a:lvl2pPr>
            <a:lvl3pPr marL="1139524" indent="0">
              <a:buNone/>
              <a:defRPr sz="2983"/>
            </a:lvl3pPr>
            <a:lvl4pPr marL="1709286" indent="0">
              <a:buNone/>
              <a:defRPr sz="2520"/>
            </a:lvl4pPr>
            <a:lvl5pPr marL="2279048" indent="0">
              <a:buNone/>
              <a:defRPr sz="2520"/>
            </a:lvl5pPr>
            <a:lvl6pPr marL="2848811" indent="0">
              <a:buNone/>
              <a:defRPr sz="2520"/>
            </a:lvl6pPr>
            <a:lvl7pPr marL="3418571" indent="0">
              <a:buNone/>
              <a:defRPr sz="2520"/>
            </a:lvl7pPr>
            <a:lvl8pPr marL="3988333" indent="0">
              <a:buNone/>
              <a:defRPr sz="2520"/>
            </a:lvl8pPr>
            <a:lvl9pPr marL="4558093" indent="0">
              <a:buNone/>
              <a:defRPr sz="2520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2010740"/>
      </p:ext>
    </p:extLst>
  </p:cSld>
  <p:clrMapOvr>
    <a:masterClrMapping/>
  </p:clrMapOvr>
</p:sldLayout>
</file>

<file path=ppt/slideLayouts/slideLayout2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053" y="1700761"/>
            <a:ext cx="11137900" cy="1728243"/>
          </a:xfrm>
        </p:spPr>
        <p:txBody>
          <a:bodyPr anchor="b" anchorCtr="0"/>
          <a:lstStyle>
            <a:lvl1pPr algn="ctr">
              <a:defRPr sz="3733" b="1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053" y="3525013"/>
            <a:ext cx="11137900" cy="1056147"/>
          </a:xfrm>
        </p:spPr>
        <p:txBody>
          <a:bodyPr/>
          <a:lstStyle>
            <a:lvl1pPr marL="0" indent="0" algn="ctr">
              <a:buNone/>
              <a:defRPr sz="1867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C51D2-D17F-4312-8D60-ABB16CAFA666}" type="datetime4">
              <a:rPr lang="fi-FI" smtClean="0"/>
              <a:t>15. lokakuu 2018</a:t>
            </a:fld>
            <a:endParaRPr lang="fi-FI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734735" y="6405033"/>
            <a:ext cx="7201799" cy="193064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#JoinFinnair</a:t>
            </a:r>
            <a:endParaRPr lang="fi-FI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1" name="Picture 2" descr="O:\FIN (finnair)\data\FINNAIR Logo Blue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12114" y="6405033"/>
            <a:ext cx="1745453" cy="1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173580"/>
      </p:ext>
    </p:extLst>
  </p:cSld>
  <p:clrMapOvr>
    <a:masterClrMapping/>
  </p:clrMapOvr>
  <p:transition spd="slow">
    <p:fade/>
  </p:transition>
</p:sldLayout>
</file>

<file path=ppt/slideLayouts/slideLayout2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949C4-469E-436B-9693-FA379D4CD393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342782"/>
      </p:ext>
    </p:extLst>
  </p:cSld>
  <p:clrMapOvr>
    <a:masterClrMapping/>
  </p:clrMapOvr>
  <p:transition spd="slow">
    <p:fade/>
  </p:transition>
</p:sldLayout>
</file>

<file path=ppt/slideLayouts/slideLayout2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B6F03-56D0-4FBA-8BCD-6CD3937F59BD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6" y="1989145"/>
            <a:ext cx="8929417" cy="1439863"/>
          </a:xfrm>
        </p:spPr>
        <p:txBody>
          <a:bodyPr anchor="b" anchorCtr="0"/>
          <a:lstStyle>
            <a:lvl1pPr algn="l">
              <a:defRPr sz="3733" b="1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27056" y="3525016"/>
            <a:ext cx="8929417" cy="1055453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54865433"/>
      </p:ext>
    </p:extLst>
  </p:cSld>
  <p:clrMapOvr>
    <a:masterClrMapping/>
  </p:clrMapOvr>
  <p:transition spd="slow">
    <p:fade/>
  </p:transition>
</p:sldLayout>
</file>

<file path=ppt/slideLayouts/slideLayout2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" y="4"/>
            <a:ext cx="12191999" cy="6857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A4F6FB-6B47-49B7-B597-E2F1DBF8925F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0" y="1988801"/>
            <a:ext cx="8930217" cy="1440203"/>
          </a:xfrm>
        </p:spPr>
        <p:txBody>
          <a:bodyPr anchor="b" anchorCtr="0"/>
          <a:lstStyle>
            <a:lvl1pPr algn="l">
              <a:defRPr sz="3733" b="1">
                <a:solidFill>
                  <a:srgbClr val="5A5A5A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27050" y="3525016"/>
            <a:ext cx="8930217" cy="1055453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accent3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68018304"/>
      </p:ext>
    </p:extLst>
  </p:cSld>
  <p:clrMapOvr>
    <a:masterClrMapping/>
  </p:clrMapOvr>
  <p:transition spd="slow">
    <p:fade/>
  </p:transition>
</p:sldLayout>
</file>

<file path=ppt/slideLayouts/slideLayout2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" y="4"/>
            <a:ext cx="12191999" cy="6857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EE00-CC2E-43CE-AF07-BF9E2F4BB83C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6" y="1988801"/>
            <a:ext cx="8929417" cy="1440203"/>
          </a:xfrm>
        </p:spPr>
        <p:txBody>
          <a:bodyPr anchor="b" anchorCtr="0"/>
          <a:lstStyle>
            <a:lvl1pPr algn="l">
              <a:defRPr sz="3733" b="1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527050" y="3525016"/>
            <a:ext cx="8930217" cy="1055453"/>
          </a:xfrm>
        </p:spPr>
        <p:txBody>
          <a:bodyPr/>
          <a:lstStyle>
            <a:lvl1pPr marL="0" indent="0" algn="l">
              <a:buNone/>
              <a:defRPr sz="1867">
                <a:solidFill>
                  <a:schemeClr val="bg1"/>
                </a:solidFill>
                <a:effectLst>
                  <a:outerShdw blurRad="254000" algn="ctr" rotWithShape="0">
                    <a:prstClr val="black">
                      <a:alpha val="30000"/>
                    </a:prstClr>
                  </a:outerShdw>
                </a:effectLst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652433548"/>
      </p:ext>
    </p:extLst>
  </p:cSld>
  <p:clrMapOvr>
    <a:masterClrMapping/>
  </p:clrMapOvr>
  <p:transition spd="slow">
    <p:fade/>
  </p:transition>
</p:sldLayout>
</file>

<file path=ppt/slideLayouts/slideLayout2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604436"/>
            <a:ext cx="5467349" cy="4512733"/>
          </a:xfrm>
        </p:spPr>
        <p:txBody>
          <a:bodyPr/>
          <a:lstStyle>
            <a:lvl1pPr>
              <a:defRPr sz="2133"/>
            </a:lvl1pPr>
            <a:lvl2pPr>
              <a:defRPr sz="1600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4436"/>
            <a:ext cx="5467351" cy="4512733"/>
          </a:xfrm>
        </p:spPr>
        <p:txBody>
          <a:bodyPr/>
          <a:lstStyle>
            <a:lvl1pPr>
              <a:defRPr sz="2133"/>
            </a:lvl1pPr>
            <a:lvl2pPr>
              <a:defRPr sz="1600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76340C-EA16-4FA9-A02D-CEE68BA266CB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37407155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/>
            <a:srcRect/>
            <a:stretch>
              <a:fillRect t="-72" b="-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9789" y="1772770"/>
            <a:ext cx="6336362" cy="4320054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6450" indent="-273050">
              <a:defRPr/>
            </a:lvl3pPr>
            <a:lvl4pPr marL="1071563" indent="-265113">
              <a:defRPr sz="1600"/>
            </a:lvl4pPr>
            <a:lvl5pPr marL="1346200" indent="-274638">
              <a:defRPr sz="1400"/>
            </a:lvl5pPr>
            <a:lvl6pPr marL="1612900" indent="-266700">
              <a:defRPr/>
            </a:lvl6pPr>
            <a:lvl7pPr marL="1878013" indent="-265113">
              <a:defRPr/>
            </a:lvl7pPr>
            <a:lvl8pPr marL="2152650" indent="-274638">
              <a:defRPr/>
            </a:lvl8pPr>
            <a:lvl9pPr marL="2419350" indent="-26670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7837"/>
      </p:ext>
    </p:extLst>
  </p:cSld>
  <p:clrMapOvr>
    <a:masterClrMapping/>
  </p:clrMapOvr>
  <p:transition spd="med">
    <p:fade/>
  </p:transition>
</p:sldLayout>
</file>

<file path=ppt/slideLayouts/slideLayout2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051" y="1604443"/>
            <a:ext cx="5469467" cy="385233"/>
          </a:xfrm>
        </p:spPr>
        <p:txBody>
          <a:bodyPr anchor="t" anchorCtr="0"/>
          <a:lstStyle>
            <a:lvl1pPr marL="0" indent="0">
              <a:buNone/>
              <a:defRPr sz="1867" b="1" i="0" spc="0" baseline="0">
                <a:solidFill>
                  <a:schemeClr val="accent5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051" y="1989667"/>
            <a:ext cx="5469467" cy="4127500"/>
          </a:xfrm>
        </p:spPr>
        <p:txBody>
          <a:bodyPr/>
          <a:lstStyle>
            <a:lvl1pPr>
              <a:defRPr sz="2133"/>
            </a:lvl1pPr>
            <a:lvl2pPr>
              <a:defRPr sz="1600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7" y="1604443"/>
            <a:ext cx="5471584" cy="385233"/>
          </a:xfrm>
        </p:spPr>
        <p:txBody>
          <a:bodyPr anchor="t" anchorCtr="0"/>
          <a:lstStyle>
            <a:lvl1pPr marL="0" indent="0">
              <a:buNone/>
              <a:defRPr sz="1867" b="1" i="0" spc="0" baseline="0">
                <a:solidFill>
                  <a:schemeClr val="accent5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989667"/>
            <a:ext cx="5471584" cy="4127500"/>
          </a:xfrm>
        </p:spPr>
        <p:txBody>
          <a:bodyPr/>
          <a:lstStyle>
            <a:lvl1pPr>
              <a:defRPr sz="2133"/>
            </a:lvl1pPr>
            <a:lvl2pPr>
              <a:defRPr sz="1600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45DE2-8E3B-47C9-83A5-82BA1FD3CE5C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88085427"/>
      </p:ext>
    </p:extLst>
  </p:cSld>
  <p:clrMapOvr>
    <a:masterClrMapping/>
  </p:clrMapOvr>
  <p:transition spd="slow">
    <p:fade/>
  </p:transition>
</p:sldLayout>
</file>

<file path=ppt/slideLayouts/slideLayout2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051" y="1989667"/>
            <a:ext cx="11137901" cy="41275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B78F4A-4C44-4BBA-A333-C0BA909A4F0F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ext Placeholder 2"/>
          <p:cNvSpPr>
            <a:spLocks noGrp="1"/>
          </p:cNvSpPr>
          <p:nvPr>
            <p:ph type="body" idx="13"/>
          </p:nvPr>
        </p:nvSpPr>
        <p:spPr>
          <a:xfrm>
            <a:off x="527053" y="1604432"/>
            <a:ext cx="11137900" cy="385235"/>
          </a:xfrm>
        </p:spPr>
        <p:txBody>
          <a:bodyPr anchor="t" anchorCtr="0"/>
          <a:lstStyle>
            <a:lvl1pPr marL="0" indent="0">
              <a:buNone/>
              <a:defRPr sz="1867" b="1" i="0" spc="0" baseline="0">
                <a:solidFill>
                  <a:schemeClr val="accent5"/>
                </a:solidFill>
                <a:latin typeface="+mj-lt"/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8682188"/>
      </p:ext>
    </p:extLst>
  </p:cSld>
  <p:clrMapOvr>
    <a:masterClrMapping/>
  </p:clrMapOvr>
  <p:transition spd="slow">
    <p:fade/>
  </p:transition>
</p:sldLayout>
</file>

<file path=ppt/slideLayouts/slideLayout2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604436"/>
            <a:ext cx="5467349" cy="4512733"/>
          </a:xfrm>
        </p:spPr>
        <p:txBody>
          <a:bodyPr/>
          <a:lstStyle>
            <a:lvl1pPr>
              <a:defRPr sz="2133"/>
            </a:lvl1pPr>
            <a:lvl2pPr>
              <a:defRPr sz="1600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2A96A9-3D1E-4FCA-A495-65C9F83A6E69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192012" y="1604436"/>
            <a:ext cx="5472939" cy="451273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8606593"/>
      </p:ext>
    </p:extLst>
  </p:cSld>
  <p:clrMapOvr>
    <a:masterClrMapping/>
  </p:clrMapOvr>
  <p:transition spd="slow">
    <p:fade/>
  </p:transition>
</p:sldLayout>
</file>

<file path=ppt/slideLayouts/slideLayout2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09255" y="1604436"/>
            <a:ext cx="5467349" cy="4512733"/>
          </a:xfrm>
        </p:spPr>
        <p:txBody>
          <a:bodyPr/>
          <a:lstStyle>
            <a:lvl1pPr>
              <a:defRPr sz="2133"/>
            </a:lvl1pPr>
            <a:lvl2pPr>
              <a:defRPr sz="1600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62F1-2607-496E-B7DC-14B151A85C49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527051" y="1604436"/>
            <a:ext cx="5472939" cy="451273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66128"/>
      </p:ext>
    </p:extLst>
  </p:cSld>
  <p:clrMapOvr>
    <a:masterClrMapping/>
  </p:clrMapOvr>
  <p:transition spd="slow">
    <p:fade/>
  </p:transition>
</p:sldLayout>
</file>

<file path=ppt/slideLayouts/slideLayout2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9C40BA-E399-45F4-A119-8F2E3B46BD52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527053" y="1604436"/>
            <a:ext cx="11137900" cy="451273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10270902"/>
      </p:ext>
    </p:extLst>
  </p:cSld>
  <p:clrMapOvr>
    <a:masterClrMapping/>
  </p:clrMapOvr>
  <p:transition spd="slow">
    <p:fade/>
  </p:transition>
</p:sldLayout>
</file>

<file path=ppt/slideLayouts/slideLayout2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2064E5-5169-475E-8CAC-F1DA9FE6D6E1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527050" y="1604436"/>
            <a:ext cx="5473701" cy="451273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191250" y="1604436"/>
            <a:ext cx="5473701" cy="451273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31730147"/>
      </p:ext>
    </p:extLst>
  </p:cSld>
  <p:clrMapOvr>
    <a:masterClrMapping/>
  </p:clrMapOvr>
  <p:transition spd="slow">
    <p:fade/>
  </p:transition>
</p:sldLayout>
</file>

<file path=ppt/slideLayouts/slideLayout2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1604436"/>
            <a:ext cx="8737389" cy="4512733"/>
          </a:xfrm>
        </p:spPr>
        <p:txBody>
          <a:bodyPr/>
          <a:lstStyle>
            <a:lvl1pPr>
              <a:defRPr sz="2133"/>
            </a:lvl1pPr>
            <a:lvl2pPr>
              <a:defRPr sz="1600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FB626-6EFD-4556-91BE-60C331603FA2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icture Placeholder 2"/>
          <p:cNvSpPr>
            <a:spLocks noGrp="1"/>
          </p:cNvSpPr>
          <p:nvPr>
            <p:ph type="pic" idx="24"/>
          </p:nvPr>
        </p:nvSpPr>
        <p:spPr>
          <a:xfrm>
            <a:off x="9456751" y="3909485"/>
            <a:ext cx="2208199" cy="220768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/>
          </a:p>
        </p:txBody>
      </p:sp>
      <p:sp>
        <p:nvSpPr>
          <p:cNvPr id="11" name="Picture Placeholder 2"/>
          <p:cNvSpPr>
            <a:spLocks noGrp="1"/>
          </p:cNvSpPr>
          <p:nvPr>
            <p:ph type="pic" idx="25"/>
          </p:nvPr>
        </p:nvSpPr>
        <p:spPr>
          <a:xfrm>
            <a:off x="9457267" y="1604437"/>
            <a:ext cx="2207685" cy="220768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2024485"/>
      </p:ext>
    </p:extLst>
  </p:cSld>
  <p:clrMapOvr>
    <a:masterClrMapping/>
  </p:clrMapOvr>
  <p:transition spd="slow">
    <p:fade/>
  </p:transition>
</p:sldLayout>
</file>

<file path=ppt/slideLayouts/slideLayout2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269D63-4830-4D99-9900-B0120AE536DC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21" name="Picture Placeholder 2"/>
          <p:cNvSpPr>
            <a:spLocks noGrp="1"/>
          </p:cNvSpPr>
          <p:nvPr>
            <p:ph type="pic" idx="14"/>
          </p:nvPr>
        </p:nvSpPr>
        <p:spPr>
          <a:xfrm>
            <a:off x="623395" y="2468868"/>
            <a:ext cx="2112328" cy="182425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4"/>
          </p:nvPr>
        </p:nvSpPr>
        <p:spPr>
          <a:xfrm>
            <a:off x="623065" y="4389161"/>
            <a:ext cx="2112711" cy="864121"/>
          </a:xfrm>
        </p:spPr>
        <p:txBody>
          <a:bodyPr/>
          <a:lstStyle>
            <a:lvl1pPr marL="0" indent="0">
              <a:buNone/>
              <a:defRPr sz="1333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15" name="Picture Placeholder 2"/>
          <p:cNvSpPr>
            <a:spLocks noGrp="1"/>
          </p:cNvSpPr>
          <p:nvPr>
            <p:ph type="pic" idx="25"/>
          </p:nvPr>
        </p:nvSpPr>
        <p:spPr>
          <a:xfrm>
            <a:off x="2831461" y="2468868"/>
            <a:ext cx="2112328" cy="182425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/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26"/>
          </p:nvPr>
        </p:nvSpPr>
        <p:spPr>
          <a:xfrm>
            <a:off x="2831148" y="4389161"/>
            <a:ext cx="2112711" cy="864121"/>
          </a:xfrm>
        </p:spPr>
        <p:txBody>
          <a:bodyPr/>
          <a:lstStyle>
            <a:lvl1pPr marL="0" indent="0">
              <a:buNone/>
              <a:defRPr sz="1333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Picture Placeholder 2"/>
          <p:cNvSpPr>
            <a:spLocks noGrp="1"/>
          </p:cNvSpPr>
          <p:nvPr>
            <p:ph type="pic" idx="27"/>
          </p:nvPr>
        </p:nvSpPr>
        <p:spPr>
          <a:xfrm>
            <a:off x="5039768" y="2468868"/>
            <a:ext cx="2112328" cy="182425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/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28"/>
          </p:nvPr>
        </p:nvSpPr>
        <p:spPr>
          <a:xfrm>
            <a:off x="5039474" y="4389161"/>
            <a:ext cx="2112711" cy="864121"/>
          </a:xfrm>
        </p:spPr>
        <p:txBody>
          <a:bodyPr/>
          <a:lstStyle>
            <a:lvl1pPr marL="0" indent="0">
              <a:buNone/>
              <a:defRPr sz="1333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Picture Placeholder 2"/>
          <p:cNvSpPr>
            <a:spLocks noGrp="1"/>
          </p:cNvSpPr>
          <p:nvPr>
            <p:ph type="pic" idx="29"/>
          </p:nvPr>
        </p:nvSpPr>
        <p:spPr>
          <a:xfrm>
            <a:off x="7248075" y="2468868"/>
            <a:ext cx="2112328" cy="182425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/>
          </a:p>
        </p:txBody>
      </p:sp>
      <p:sp>
        <p:nvSpPr>
          <p:cNvPr id="25" name="Text Placeholder 2"/>
          <p:cNvSpPr>
            <a:spLocks noGrp="1"/>
          </p:cNvSpPr>
          <p:nvPr>
            <p:ph type="body" sz="quarter" idx="30"/>
          </p:nvPr>
        </p:nvSpPr>
        <p:spPr>
          <a:xfrm>
            <a:off x="7247768" y="4389161"/>
            <a:ext cx="2112711" cy="864121"/>
          </a:xfrm>
        </p:spPr>
        <p:txBody>
          <a:bodyPr/>
          <a:lstStyle>
            <a:lvl1pPr marL="0" indent="0">
              <a:buNone/>
              <a:defRPr sz="1333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Picture Placeholder 2"/>
          <p:cNvSpPr>
            <a:spLocks noGrp="1"/>
          </p:cNvSpPr>
          <p:nvPr>
            <p:ph type="pic" idx="31"/>
          </p:nvPr>
        </p:nvSpPr>
        <p:spPr>
          <a:xfrm>
            <a:off x="9456381" y="2468868"/>
            <a:ext cx="2112328" cy="182425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/>
          </a:p>
        </p:txBody>
      </p:sp>
      <p:sp>
        <p:nvSpPr>
          <p:cNvPr id="27" name="Text Placeholder 2"/>
          <p:cNvSpPr>
            <a:spLocks noGrp="1"/>
          </p:cNvSpPr>
          <p:nvPr>
            <p:ph type="body" sz="quarter" idx="32"/>
          </p:nvPr>
        </p:nvSpPr>
        <p:spPr>
          <a:xfrm>
            <a:off x="9456077" y="4389161"/>
            <a:ext cx="2112711" cy="864121"/>
          </a:xfrm>
        </p:spPr>
        <p:txBody>
          <a:bodyPr/>
          <a:lstStyle>
            <a:lvl1pPr marL="0" indent="0">
              <a:buNone/>
              <a:defRPr sz="1333">
                <a:solidFill>
                  <a:schemeClr val="accent3"/>
                </a:solidFill>
              </a:defRPr>
            </a:lvl1pPr>
            <a:lvl2pPr>
              <a:defRPr sz="1400"/>
            </a:lvl2pPr>
            <a:lvl3pPr>
              <a:defRPr sz="1400"/>
            </a:lvl3pPr>
            <a:lvl4pPr>
              <a:defRPr sz="1333"/>
            </a:lvl4pPr>
            <a:lvl5pPr>
              <a:defRPr sz="1333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981684"/>
      </p:ext>
    </p:extLst>
  </p:cSld>
  <p:clrMapOvr>
    <a:masterClrMapping/>
  </p:clrMapOvr>
  <p:transition spd="slow">
    <p:fade/>
  </p:transition>
</p:sldLayout>
</file>

<file path=ppt/slideLayouts/slideLayout2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839BD9-BC4E-414F-A1AD-69786E92808E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63725345"/>
      </p:ext>
    </p:extLst>
  </p:cSld>
  <p:clrMapOvr>
    <a:masterClrMapping/>
  </p:clrMapOvr>
  <p:transition spd="slow">
    <p:fade/>
  </p:transition>
</p:sldLayout>
</file>

<file path=ppt/slideLayouts/slideLayout2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F16F1-EC96-4346-8B09-F5777DE038C8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502198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773237"/>
            <a:ext cx="6335713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/>
            <a:stretch>
              <a:fillRect t="-72" b="-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97637688"/>
      </p:ext>
    </p:extLst>
  </p:cSld>
  <p:clrMapOvr>
    <a:masterClrMapping/>
  </p:clrMapOvr>
  <p:transition spd="med">
    <p:fade/>
  </p:transition>
</p:sldLayout>
</file>

<file path=ppt/slideLayouts/slideLayout2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1236CB-2857-4092-9A08-AE43CE30B770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3" y="2372853"/>
            <a:ext cx="11137900" cy="1728240"/>
          </a:xfrm>
        </p:spPr>
        <p:txBody>
          <a:bodyPr anchor="ctr" anchorCtr="0"/>
          <a:lstStyle>
            <a:lvl1pPr algn="ctr">
              <a:defRPr sz="3733" b="1" i="0" spc="0" baseline="0"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84067637"/>
      </p:ext>
    </p:extLst>
  </p:cSld>
  <p:clrMapOvr>
    <a:masterClrMapping/>
  </p:clrMapOvr>
  <p:transition spd="slow">
    <p:fade/>
  </p:transition>
</p:sldLayout>
</file>

<file path=ppt/slideLayouts/slideLayout2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, Silver">
    <p:bg>
      <p:bgPr>
        <a:gradFill flip="none" rotWithShape="1">
          <a:gsLst>
            <a:gs pos="0">
              <a:schemeClr val="accent2"/>
            </a:gs>
            <a:gs pos="25000">
              <a:schemeClr val="bg1"/>
            </a:gs>
            <a:gs pos="95000">
              <a:schemeClr val="accent2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F46E6-74D5-4302-9C96-764362C7D134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3" y="2372787"/>
            <a:ext cx="11137900" cy="1729316"/>
          </a:xfrm>
        </p:spPr>
        <p:txBody>
          <a:bodyPr anchor="ctr" anchorCtr="0"/>
          <a:lstStyle>
            <a:lvl1pPr algn="ctr">
              <a:defRPr sz="3733" b="1" i="0" spc="0" baseline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Freeform 8"/>
          <p:cNvSpPr>
            <a:spLocks noChangeAspect="1"/>
          </p:cNvSpPr>
          <p:nvPr userDrawn="1"/>
        </p:nvSpPr>
        <p:spPr bwMode="auto">
          <a:xfrm>
            <a:off x="11041769" y="356573"/>
            <a:ext cx="815820" cy="192000"/>
          </a:xfrm>
          <a:custGeom>
            <a:avLst/>
            <a:gdLst>
              <a:gd name="T0" fmla="*/ 5518 w 6807"/>
              <a:gd name="T1" fmla="*/ 0 h 1602"/>
              <a:gd name="T2" fmla="*/ 5445 w 6807"/>
              <a:gd name="T3" fmla="*/ 4 h 1602"/>
              <a:gd name="T4" fmla="*/ 5378 w 6807"/>
              <a:gd name="T5" fmla="*/ 14 h 1602"/>
              <a:gd name="T6" fmla="*/ 5317 w 6807"/>
              <a:gd name="T7" fmla="*/ 29 h 1602"/>
              <a:gd name="T8" fmla="*/ 5261 w 6807"/>
              <a:gd name="T9" fmla="*/ 51 h 1602"/>
              <a:gd name="T10" fmla="*/ 5210 w 6807"/>
              <a:gd name="T11" fmla="*/ 79 h 1602"/>
              <a:gd name="T12" fmla="*/ 5161 w 6807"/>
              <a:gd name="T13" fmla="*/ 114 h 1602"/>
              <a:gd name="T14" fmla="*/ 5104 w 6807"/>
              <a:gd name="T15" fmla="*/ 169 h 1602"/>
              <a:gd name="T16" fmla="*/ 4421 w 6807"/>
              <a:gd name="T17" fmla="*/ 972 h 1602"/>
              <a:gd name="T18" fmla="*/ 4357 w 6807"/>
              <a:gd name="T19" fmla="*/ 1030 h 1602"/>
              <a:gd name="T20" fmla="*/ 4321 w 6807"/>
              <a:gd name="T21" fmla="*/ 1052 h 1602"/>
              <a:gd name="T22" fmla="*/ 4280 w 6807"/>
              <a:gd name="T23" fmla="*/ 1064 h 1602"/>
              <a:gd name="T24" fmla="*/ 4239 w 6807"/>
              <a:gd name="T25" fmla="*/ 1070 h 1602"/>
              <a:gd name="T26" fmla="*/ 4159 w 6807"/>
              <a:gd name="T27" fmla="*/ 1073 h 1602"/>
              <a:gd name="T28" fmla="*/ 2914 w 6807"/>
              <a:gd name="T29" fmla="*/ 1073 h 1602"/>
              <a:gd name="T30" fmla="*/ 1299 w 6807"/>
              <a:gd name="T31" fmla="*/ 1073 h 1602"/>
              <a:gd name="T32" fmla="*/ 767 w 6807"/>
              <a:gd name="T33" fmla="*/ 1077 h 1602"/>
              <a:gd name="T34" fmla="*/ 645 w 6807"/>
              <a:gd name="T35" fmla="*/ 1091 h 1602"/>
              <a:gd name="T36" fmla="*/ 577 w 6807"/>
              <a:gd name="T37" fmla="*/ 1108 h 1602"/>
              <a:gd name="T38" fmla="*/ 518 w 6807"/>
              <a:gd name="T39" fmla="*/ 1131 h 1602"/>
              <a:gd name="T40" fmla="*/ 465 w 6807"/>
              <a:gd name="T41" fmla="*/ 1160 h 1602"/>
              <a:gd name="T42" fmla="*/ 402 w 6807"/>
              <a:gd name="T43" fmla="*/ 1205 h 1602"/>
              <a:gd name="T44" fmla="*/ 331 w 6807"/>
              <a:gd name="T45" fmla="*/ 1602 h 1602"/>
              <a:gd name="T46" fmla="*/ 2788 w 6807"/>
              <a:gd name="T47" fmla="*/ 1602 h 1602"/>
              <a:gd name="T48" fmla="*/ 4288 w 6807"/>
              <a:gd name="T49" fmla="*/ 1600 h 1602"/>
              <a:gd name="T50" fmla="*/ 4369 w 6807"/>
              <a:gd name="T51" fmla="*/ 1592 h 1602"/>
              <a:gd name="T52" fmla="*/ 4440 w 6807"/>
              <a:gd name="T53" fmla="*/ 1578 h 1602"/>
              <a:gd name="T54" fmla="*/ 4504 w 6807"/>
              <a:gd name="T55" fmla="*/ 1557 h 1602"/>
              <a:gd name="T56" fmla="*/ 4562 w 6807"/>
              <a:gd name="T57" fmla="*/ 1528 h 1602"/>
              <a:gd name="T58" fmla="*/ 4643 w 6807"/>
              <a:gd name="T59" fmla="*/ 1469 h 1602"/>
              <a:gd name="T60" fmla="*/ 4696 w 6807"/>
              <a:gd name="T61" fmla="*/ 1418 h 1602"/>
              <a:gd name="T62" fmla="*/ 5445 w 6807"/>
              <a:gd name="T63" fmla="*/ 1107 h 1602"/>
              <a:gd name="T64" fmla="*/ 5516 w 6807"/>
              <a:gd name="T65" fmla="*/ 1104 h 1602"/>
              <a:gd name="T66" fmla="*/ 5581 w 6807"/>
              <a:gd name="T67" fmla="*/ 1094 h 1602"/>
              <a:gd name="T68" fmla="*/ 5641 w 6807"/>
              <a:gd name="T69" fmla="*/ 1078 h 1602"/>
              <a:gd name="T70" fmla="*/ 5696 w 6807"/>
              <a:gd name="T71" fmla="*/ 1056 h 1602"/>
              <a:gd name="T72" fmla="*/ 5747 w 6807"/>
              <a:gd name="T73" fmla="*/ 1028 h 1602"/>
              <a:gd name="T74" fmla="*/ 5796 w 6807"/>
              <a:gd name="T75" fmla="*/ 995 h 1602"/>
              <a:gd name="T76" fmla="*/ 5863 w 6807"/>
              <a:gd name="T77" fmla="*/ 935 h 1602"/>
              <a:gd name="T78" fmla="*/ 5200 w 6807"/>
              <a:gd name="T79" fmla="*/ 703 h 1602"/>
              <a:gd name="T80" fmla="*/ 5354 w 6807"/>
              <a:gd name="T81" fmla="*/ 517 h 1602"/>
              <a:gd name="T82" fmla="*/ 5375 w 6807"/>
              <a:gd name="T83" fmla="*/ 503 h 1602"/>
              <a:gd name="T84" fmla="*/ 5407 w 6807"/>
              <a:gd name="T85" fmla="*/ 496 h 1602"/>
              <a:gd name="T86" fmla="*/ 6156 w 6807"/>
              <a:gd name="T87" fmla="*/ 493 h 1602"/>
              <a:gd name="T88" fmla="*/ 6293 w 6807"/>
              <a:gd name="T89" fmla="*/ 472 h 1602"/>
              <a:gd name="T90" fmla="*/ 6356 w 6807"/>
              <a:gd name="T91" fmla="*/ 452 h 1602"/>
              <a:gd name="T92" fmla="*/ 6417 w 6807"/>
              <a:gd name="T93" fmla="*/ 424 h 1602"/>
              <a:gd name="T94" fmla="*/ 6475 w 6807"/>
              <a:gd name="T95" fmla="*/ 389 h 1602"/>
              <a:gd name="T96" fmla="*/ 6530 w 6807"/>
              <a:gd name="T97" fmla="*/ 344 h 1602"/>
              <a:gd name="T98" fmla="*/ 6582 w 6807"/>
              <a:gd name="T99" fmla="*/ 29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807" h="1602">
                <a:moveTo>
                  <a:pt x="6807" y="0"/>
                </a:moveTo>
                <a:lnTo>
                  <a:pt x="6172" y="0"/>
                </a:lnTo>
                <a:lnTo>
                  <a:pt x="5537" y="0"/>
                </a:lnTo>
                <a:lnTo>
                  <a:pt x="5518" y="0"/>
                </a:lnTo>
                <a:lnTo>
                  <a:pt x="5499" y="1"/>
                </a:lnTo>
                <a:lnTo>
                  <a:pt x="5481" y="2"/>
                </a:lnTo>
                <a:lnTo>
                  <a:pt x="5463" y="3"/>
                </a:lnTo>
                <a:lnTo>
                  <a:pt x="5445" y="4"/>
                </a:lnTo>
                <a:lnTo>
                  <a:pt x="5428" y="6"/>
                </a:lnTo>
                <a:lnTo>
                  <a:pt x="5411" y="8"/>
                </a:lnTo>
                <a:lnTo>
                  <a:pt x="5394" y="11"/>
                </a:lnTo>
                <a:lnTo>
                  <a:pt x="5378" y="14"/>
                </a:lnTo>
                <a:lnTo>
                  <a:pt x="5363" y="17"/>
                </a:lnTo>
                <a:lnTo>
                  <a:pt x="5347" y="21"/>
                </a:lnTo>
                <a:lnTo>
                  <a:pt x="5332" y="25"/>
                </a:lnTo>
                <a:lnTo>
                  <a:pt x="5317" y="29"/>
                </a:lnTo>
                <a:lnTo>
                  <a:pt x="5303" y="34"/>
                </a:lnTo>
                <a:lnTo>
                  <a:pt x="5289" y="39"/>
                </a:lnTo>
                <a:lnTo>
                  <a:pt x="5275" y="45"/>
                </a:lnTo>
                <a:lnTo>
                  <a:pt x="5261" y="51"/>
                </a:lnTo>
                <a:lnTo>
                  <a:pt x="5248" y="57"/>
                </a:lnTo>
                <a:lnTo>
                  <a:pt x="5235" y="64"/>
                </a:lnTo>
                <a:lnTo>
                  <a:pt x="5222" y="71"/>
                </a:lnTo>
                <a:lnTo>
                  <a:pt x="5210" y="79"/>
                </a:lnTo>
                <a:lnTo>
                  <a:pt x="5197" y="87"/>
                </a:lnTo>
                <a:lnTo>
                  <a:pt x="5185" y="96"/>
                </a:lnTo>
                <a:lnTo>
                  <a:pt x="5173" y="105"/>
                </a:lnTo>
                <a:lnTo>
                  <a:pt x="5161" y="114"/>
                </a:lnTo>
                <a:lnTo>
                  <a:pt x="5150" y="124"/>
                </a:lnTo>
                <a:lnTo>
                  <a:pt x="5138" y="135"/>
                </a:lnTo>
                <a:lnTo>
                  <a:pt x="5127" y="146"/>
                </a:lnTo>
                <a:lnTo>
                  <a:pt x="5104" y="169"/>
                </a:lnTo>
                <a:lnTo>
                  <a:pt x="5093" y="182"/>
                </a:lnTo>
                <a:lnTo>
                  <a:pt x="5082" y="195"/>
                </a:lnTo>
                <a:lnTo>
                  <a:pt x="4441" y="952"/>
                </a:lnTo>
                <a:lnTo>
                  <a:pt x="4421" y="972"/>
                </a:lnTo>
                <a:lnTo>
                  <a:pt x="4404" y="990"/>
                </a:lnTo>
                <a:lnTo>
                  <a:pt x="4387" y="1005"/>
                </a:lnTo>
                <a:lnTo>
                  <a:pt x="4372" y="1019"/>
                </a:lnTo>
                <a:lnTo>
                  <a:pt x="4357" y="1030"/>
                </a:lnTo>
                <a:lnTo>
                  <a:pt x="4343" y="1040"/>
                </a:lnTo>
                <a:lnTo>
                  <a:pt x="4336" y="1044"/>
                </a:lnTo>
                <a:lnTo>
                  <a:pt x="4329" y="1048"/>
                </a:lnTo>
                <a:lnTo>
                  <a:pt x="4321" y="1052"/>
                </a:lnTo>
                <a:lnTo>
                  <a:pt x="4314" y="1055"/>
                </a:lnTo>
                <a:lnTo>
                  <a:pt x="4306" y="1058"/>
                </a:lnTo>
                <a:lnTo>
                  <a:pt x="4298" y="1060"/>
                </a:lnTo>
                <a:lnTo>
                  <a:pt x="4280" y="1064"/>
                </a:lnTo>
                <a:lnTo>
                  <a:pt x="4271" y="1066"/>
                </a:lnTo>
                <a:lnTo>
                  <a:pt x="4261" y="1068"/>
                </a:lnTo>
                <a:lnTo>
                  <a:pt x="4250" y="1069"/>
                </a:lnTo>
                <a:lnTo>
                  <a:pt x="4239" y="1070"/>
                </a:lnTo>
                <a:lnTo>
                  <a:pt x="4215" y="1071"/>
                </a:lnTo>
                <a:lnTo>
                  <a:pt x="4202" y="1072"/>
                </a:lnTo>
                <a:lnTo>
                  <a:pt x="4189" y="1072"/>
                </a:lnTo>
                <a:lnTo>
                  <a:pt x="4159" y="1073"/>
                </a:lnTo>
                <a:lnTo>
                  <a:pt x="4125" y="1073"/>
                </a:lnTo>
                <a:lnTo>
                  <a:pt x="3721" y="1073"/>
                </a:lnTo>
                <a:lnTo>
                  <a:pt x="3318" y="1073"/>
                </a:lnTo>
                <a:lnTo>
                  <a:pt x="2914" y="1073"/>
                </a:lnTo>
                <a:lnTo>
                  <a:pt x="2510" y="1073"/>
                </a:lnTo>
                <a:lnTo>
                  <a:pt x="2106" y="1073"/>
                </a:lnTo>
                <a:lnTo>
                  <a:pt x="1703" y="1073"/>
                </a:lnTo>
                <a:lnTo>
                  <a:pt x="1299" y="1073"/>
                </a:lnTo>
                <a:lnTo>
                  <a:pt x="896" y="1073"/>
                </a:lnTo>
                <a:lnTo>
                  <a:pt x="841" y="1073"/>
                </a:lnTo>
                <a:lnTo>
                  <a:pt x="791" y="1075"/>
                </a:lnTo>
                <a:lnTo>
                  <a:pt x="767" y="1077"/>
                </a:lnTo>
                <a:lnTo>
                  <a:pt x="745" y="1078"/>
                </a:lnTo>
                <a:lnTo>
                  <a:pt x="703" y="1083"/>
                </a:lnTo>
                <a:lnTo>
                  <a:pt x="663" y="1088"/>
                </a:lnTo>
                <a:lnTo>
                  <a:pt x="645" y="1091"/>
                </a:lnTo>
                <a:lnTo>
                  <a:pt x="627" y="1095"/>
                </a:lnTo>
                <a:lnTo>
                  <a:pt x="610" y="1099"/>
                </a:lnTo>
                <a:lnTo>
                  <a:pt x="593" y="1104"/>
                </a:lnTo>
                <a:lnTo>
                  <a:pt x="577" y="1108"/>
                </a:lnTo>
                <a:lnTo>
                  <a:pt x="562" y="1113"/>
                </a:lnTo>
                <a:lnTo>
                  <a:pt x="547" y="1119"/>
                </a:lnTo>
                <a:lnTo>
                  <a:pt x="532" y="1125"/>
                </a:lnTo>
                <a:lnTo>
                  <a:pt x="518" y="1131"/>
                </a:lnTo>
                <a:lnTo>
                  <a:pt x="505" y="1138"/>
                </a:lnTo>
                <a:lnTo>
                  <a:pt x="491" y="1145"/>
                </a:lnTo>
                <a:lnTo>
                  <a:pt x="478" y="1152"/>
                </a:lnTo>
                <a:lnTo>
                  <a:pt x="465" y="1160"/>
                </a:lnTo>
                <a:lnTo>
                  <a:pt x="452" y="1168"/>
                </a:lnTo>
                <a:lnTo>
                  <a:pt x="439" y="1177"/>
                </a:lnTo>
                <a:lnTo>
                  <a:pt x="427" y="1186"/>
                </a:lnTo>
                <a:lnTo>
                  <a:pt x="402" y="1205"/>
                </a:lnTo>
                <a:lnTo>
                  <a:pt x="377" y="1227"/>
                </a:lnTo>
                <a:lnTo>
                  <a:pt x="351" y="1250"/>
                </a:lnTo>
                <a:lnTo>
                  <a:pt x="0" y="1602"/>
                </a:lnTo>
                <a:lnTo>
                  <a:pt x="331" y="1602"/>
                </a:lnTo>
                <a:lnTo>
                  <a:pt x="856" y="1602"/>
                </a:lnTo>
                <a:lnTo>
                  <a:pt x="1381" y="1602"/>
                </a:lnTo>
                <a:lnTo>
                  <a:pt x="2084" y="1602"/>
                </a:lnTo>
                <a:lnTo>
                  <a:pt x="2788" y="1602"/>
                </a:lnTo>
                <a:lnTo>
                  <a:pt x="3491" y="1602"/>
                </a:lnTo>
                <a:lnTo>
                  <a:pt x="4195" y="1602"/>
                </a:lnTo>
                <a:lnTo>
                  <a:pt x="4243" y="1601"/>
                </a:lnTo>
                <a:lnTo>
                  <a:pt x="4288" y="1600"/>
                </a:lnTo>
                <a:lnTo>
                  <a:pt x="4309" y="1598"/>
                </a:lnTo>
                <a:lnTo>
                  <a:pt x="4330" y="1596"/>
                </a:lnTo>
                <a:lnTo>
                  <a:pt x="4350" y="1594"/>
                </a:lnTo>
                <a:lnTo>
                  <a:pt x="4369" y="1592"/>
                </a:lnTo>
                <a:lnTo>
                  <a:pt x="4387" y="1589"/>
                </a:lnTo>
                <a:lnTo>
                  <a:pt x="4406" y="1585"/>
                </a:lnTo>
                <a:lnTo>
                  <a:pt x="4423" y="1582"/>
                </a:lnTo>
                <a:lnTo>
                  <a:pt x="4440" y="1578"/>
                </a:lnTo>
                <a:lnTo>
                  <a:pt x="4457" y="1573"/>
                </a:lnTo>
                <a:lnTo>
                  <a:pt x="4473" y="1568"/>
                </a:lnTo>
                <a:lnTo>
                  <a:pt x="4489" y="1562"/>
                </a:lnTo>
                <a:lnTo>
                  <a:pt x="4504" y="1557"/>
                </a:lnTo>
                <a:lnTo>
                  <a:pt x="4519" y="1550"/>
                </a:lnTo>
                <a:lnTo>
                  <a:pt x="4534" y="1543"/>
                </a:lnTo>
                <a:lnTo>
                  <a:pt x="4548" y="1536"/>
                </a:lnTo>
                <a:lnTo>
                  <a:pt x="4562" y="1528"/>
                </a:lnTo>
                <a:lnTo>
                  <a:pt x="4576" y="1519"/>
                </a:lnTo>
                <a:lnTo>
                  <a:pt x="4590" y="1510"/>
                </a:lnTo>
                <a:lnTo>
                  <a:pt x="4617" y="1491"/>
                </a:lnTo>
                <a:lnTo>
                  <a:pt x="4643" y="1469"/>
                </a:lnTo>
                <a:lnTo>
                  <a:pt x="4656" y="1457"/>
                </a:lnTo>
                <a:lnTo>
                  <a:pt x="4669" y="1445"/>
                </a:lnTo>
                <a:lnTo>
                  <a:pt x="4682" y="1432"/>
                </a:lnTo>
                <a:lnTo>
                  <a:pt x="4696" y="1418"/>
                </a:lnTo>
                <a:lnTo>
                  <a:pt x="4709" y="1404"/>
                </a:lnTo>
                <a:lnTo>
                  <a:pt x="4722" y="1389"/>
                </a:lnTo>
                <a:lnTo>
                  <a:pt x="4951" y="1107"/>
                </a:lnTo>
                <a:lnTo>
                  <a:pt x="5445" y="1107"/>
                </a:lnTo>
                <a:lnTo>
                  <a:pt x="5463" y="1107"/>
                </a:lnTo>
                <a:lnTo>
                  <a:pt x="5481" y="1106"/>
                </a:lnTo>
                <a:lnTo>
                  <a:pt x="5499" y="1105"/>
                </a:lnTo>
                <a:lnTo>
                  <a:pt x="5516" y="1104"/>
                </a:lnTo>
                <a:lnTo>
                  <a:pt x="5533" y="1102"/>
                </a:lnTo>
                <a:lnTo>
                  <a:pt x="5549" y="1100"/>
                </a:lnTo>
                <a:lnTo>
                  <a:pt x="5566" y="1097"/>
                </a:lnTo>
                <a:lnTo>
                  <a:pt x="5581" y="1094"/>
                </a:lnTo>
                <a:lnTo>
                  <a:pt x="5597" y="1091"/>
                </a:lnTo>
                <a:lnTo>
                  <a:pt x="5612" y="1087"/>
                </a:lnTo>
                <a:lnTo>
                  <a:pt x="5627" y="1083"/>
                </a:lnTo>
                <a:lnTo>
                  <a:pt x="5641" y="1078"/>
                </a:lnTo>
                <a:lnTo>
                  <a:pt x="5655" y="1073"/>
                </a:lnTo>
                <a:lnTo>
                  <a:pt x="5669" y="1068"/>
                </a:lnTo>
                <a:lnTo>
                  <a:pt x="5683" y="1062"/>
                </a:lnTo>
                <a:lnTo>
                  <a:pt x="5696" y="1056"/>
                </a:lnTo>
                <a:lnTo>
                  <a:pt x="5709" y="1050"/>
                </a:lnTo>
                <a:lnTo>
                  <a:pt x="5722" y="1043"/>
                </a:lnTo>
                <a:lnTo>
                  <a:pt x="5735" y="1036"/>
                </a:lnTo>
                <a:lnTo>
                  <a:pt x="5747" y="1028"/>
                </a:lnTo>
                <a:lnTo>
                  <a:pt x="5760" y="1021"/>
                </a:lnTo>
                <a:lnTo>
                  <a:pt x="5772" y="1012"/>
                </a:lnTo>
                <a:lnTo>
                  <a:pt x="5784" y="1004"/>
                </a:lnTo>
                <a:lnTo>
                  <a:pt x="5796" y="995"/>
                </a:lnTo>
                <a:lnTo>
                  <a:pt x="5807" y="986"/>
                </a:lnTo>
                <a:lnTo>
                  <a:pt x="5819" y="976"/>
                </a:lnTo>
                <a:lnTo>
                  <a:pt x="5841" y="956"/>
                </a:lnTo>
                <a:lnTo>
                  <a:pt x="5863" y="935"/>
                </a:lnTo>
                <a:lnTo>
                  <a:pt x="5885" y="913"/>
                </a:lnTo>
                <a:lnTo>
                  <a:pt x="6058" y="703"/>
                </a:lnTo>
                <a:lnTo>
                  <a:pt x="5628" y="703"/>
                </a:lnTo>
                <a:lnTo>
                  <a:pt x="5200" y="703"/>
                </a:lnTo>
                <a:lnTo>
                  <a:pt x="5266" y="621"/>
                </a:lnTo>
                <a:lnTo>
                  <a:pt x="5342" y="529"/>
                </a:lnTo>
                <a:lnTo>
                  <a:pt x="5350" y="521"/>
                </a:lnTo>
                <a:lnTo>
                  <a:pt x="5354" y="517"/>
                </a:lnTo>
                <a:lnTo>
                  <a:pt x="5358" y="514"/>
                </a:lnTo>
                <a:lnTo>
                  <a:pt x="5366" y="508"/>
                </a:lnTo>
                <a:lnTo>
                  <a:pt x="5371" y="505"/>
                </a:lnTo>
                <a:lnTo>
                  <a:pt x="5375" y="503"/>
                </a:lnTo>
                <a:lnTo>
                  <a:pt x="5385" y="500"/>
                </a:lnTo>
                <a:lnTo>
                  <a:pt x="5390" y="498"/>
                </a:lnTo>
                <a:lnTo>
                  <a:pt x="5395" y="497"/>
                </a:lnTo>
                <a:lnTo>
                  <a:pt x="5407" y="496"/>
                </a:lnTo>
                <a:lnTo>
                  <a:pt x="5421" y="496"/>
                </a:lnTo>
                <a:lnTo>
                  <a:pt x="6084" y="496"/>
                </a:lnTo>
                <a:lnTo>
                  <a:pt x="6120" y="495"/>
                </a:lnTo>
                <a:lnTo>
                  <a:pt x="6156" y="493"/>
                </a:lnTo>
                <a:lnTo>
                  <a:pt x="6192" y="490"/>
                </a:lnTo>
                <a:lnTo>
                  <a:pt x="6226" y="486"/>
                </a:lnTo>
                <a:lnTo>
                  <a:pt x="6260" y="480"/>
                </a:lnTo>
                <a:lnTo>
                  <a:pt x="6293" y="472"/>
                </a:lnTo>
                <a:lnTo>
                  <a:pt x="6309" y="468"/>
                </a:lnTo>
                <a:lnTo>
                  <a:pt x="6325" y="463"/>
                </a:lnTo>
                <a:lnTo>
                  <a:pt x="6341" y="458"/>
                </a:lnTo>
                <a:lnTo>
                  <a:pt x="6356" y="452"/>
                </a:lnTo>
                <a:lnTo>
                  <a:pt x="6372" y="446"/>
                </a:lnTo>
                <a:lnTo>
                  <a:pt x="6387" y="439"/>
                </a:lnTo>
                <a:lnTo>
                  <a:pt x="6402" y="432"/>
                </a:lnTo>
                <a:lnTo>
                  <a:pt x="6417" y="424"/>
                </a:lnTo>
                <a:lnTo>
                  <a:pt x="6432" y="416"/>
                </a:lnTo>
                <a:lnTo>
                  <a:pt x="6447" y="408"/>
                </a:lnTo>
                <a:lnTo>
                  <a:pt x="6461" y="398"/>
                </a:lnTo>
                <a:lnTo>
                  <a:pt x="6475" y="389"/>
                </a:lnTo>
                <a:lnTo>
                  <a:pt x="6489" y="378"/>
                </a:lnTo>
                <a:lnTo>
                  <a:pt x="6503" y="368"/>
                </a:lnTo>
                <a:lnTo>
                  <a:pt x="6517" y="356"/>
                </a:lnTo>
                <a:lnTo>
                  <a:pt x="6530" y="344"/>
                </a:lnTo>
                <a:lnTo>
                  <a:pt x="6543" y="331"/>
                </a:lnTo>
                <a:lnTo>
                  <a:pt x="6556" y="318"/>
                </a:lnTo>
                <a:lnTo>
                  <a:pt x="6569" y="304"/>
                </a:lnTo>
                <a:lnTo>
                  <a:pt x="6582" y="290"/>
                </a:lnTo>
                <a:lnTo>
                  <a:pt x="6807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90083498"/>
      </p:ext>
    </p:extLst>
  </p:cSld>
  <p:clrMapOvr>
    <a:masterClrMapping/>
  </p:clrMapOvr>
  <p:transition spd="slow">
    <p:fade/>
  </p:transition>
</p:sldLayout>
</file>

<file path=ppt/slideLayouts/slideLayout2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,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9884A94-8411-41B5-AAEE-A328A3997DDD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#JoinFinnair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FCFDA0D-A7C2-4C2D-A5E4-7A33730840F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3" y="2372787"/>
            <a:ext cx="11137900" cy="1729316"/>
          </a:xfrm>
        </p:spPr>
        <p:txBody>
          <a:bodyPr anchor="ctr" anchorCtr="0"/>
          <a:lstStyle>
            <a:lvl1pPr algn="ctr">
              <a:defRPr sz="3733" b="1" i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9" name="Freeform 8"/>
          <p:cNvSpPr>
            <a:spLocks noChangeAspect="1"/>
          </p:cNvSpPr>
          <p:nvPr userDrawn="1"/>
        </p:nvSpPr>
        <p:spPr bwMode="auto">
          <a:xfrm>
            <a:off x="11041769" y="356573"/>
            <a:ext cx="815820" cy="192000"/>
          </a:xfrm>
          <a:custGeom>
            <a:avLst/>
            <a:gdLst>
              <a:gd name="T0" fmla="*/ 5518 w 6807"/>
              <a:gd name="T1" fmla="*/ 0 h 1602"/>
              <a:gd name="T2" fmla="*/ 5445 w 6807"/>
              <a:gd name="T3" fmla="*/ 4 h 1602"/>
              <a:gd name="T4" fmla="*/ 5378 w 6807"/>
              <a:gd name="T5" fmla="*/ 14 h 1602"/>
              <a:gd name="T6" fmla="*/ 5317 w 6807"/>
              <a:gd name="T7" fmla="*/ 29 h 1602"/>
              <a:gd name="T8" fmla="*/ 5261 w 6807"/>
              <a:gd name="T9" fmla="*/ 51 h 1602"/>
              <a:gd name="T10" fmla="*/ 5210 w 6807"/>
              <a:gd name="T11" fmla="*/ 79 h 1602"/>
              <a:gd name="T12" fmla="*/ 5161 w 6807"/>
              <a:gd name="T13" fmla="*/ 114 h 1602"/>
              <a:gd name="T14" fmla="*/ 5104 w 6807"/>
              <a:gd name="T15" fmla="*/ 169 h 1602"/>
              <a:gd name="T16" fmla="*/ 4421 w 6807"/>
              <a:gd name="T17" fmla="*/ 972 h 1602"/>
              <a:gd name="T18" fmla="*/ 4357 w 6807"/>
              <a:gd name="T19" fmla="*/ 1030 h 1602"/>
              <a:gd name="T20" fmla="*/ 4321 w 6807"/>
              <a:gd name="T21" fmla="*/ 1052 h 1602"/>
              <a:gd name="T22" fmla="*/ 4280 w 6807"/>
              <a:gd name="T23" fmla="*/ 1064 h 1602"/>
              <a:gd name="T24" fmla="*/ 4239 w 6807"/>
              <a:gd name="T25" fmla="*/ 1070 h 1602"/>
              <a:gd name="T26" fmla="*/ 4159 w 6807"/>
              <a:gd name="T27" fmla="*/ 1073 h 1602"/>
              <a:gd name="T28" fmla="*/ 2914 w 6807"/>
              <a:gd name="T29" fmla="*/ 1073 h 1602"/>
              <a:gd name="T30" fmla="*/ 1299 w 6807"/>
              <a:gd name="T31" fmla="*/ 1073 h 1602"/>
              <a:gd name="T32" fmla="*/ 767 w 6807"/>
              <a:gd name="T33" fmla="*/ 1077 h 1602"/>
              <a:gd name="T34" fmla="*/ 645 w 6807"/>
              <a:gd name="T35" fmla="*/ 1091 h 1602"/>
              <a:gd name="T36" fmla="*/ 577 w 6807"/>
              <a:gd name="T37" fmla="*/ 1108 h 1602"/>
              <a:gd name="T38" fmla="*/ 518 w 6807"/>
              <a:gd name="T39" fmla="*/ 1131 h 1602"/>
              <a:gd name="T40" fmla="*/ 465 w 6807"/>
              <a:gd name="T41" fmla="*/ 1160 h 1602"/>
              <a:gd name="T42" fmla="*/ 402 w 6807"/>
              <a:gd name="T43" fmla="*/ 1205 h 1602"/>
              <a:gd name="T44" fmla="*/ 331 w 6807"/>
              <a:gd name="T45" fmla="*/ 1602 h 1602"/>
              <a:gd name="T46" fmla="*/ 2788 w 6807"/>
              <a:gd name="T47" fmla="*/ 1602 h 1602"/>
              <a:gd name="T48" fmla="*/ 4288 w 6807"/>
              <a:gd name="T49" fmla="*/ 1600 h 1602"/>
              <a:gd name="T50" fmla="*/ 4369 w 6807"/>
              <a:gd name="T51" fmla="*/ 1592 h 1602"/>
              <a:gd name="T52" fmla="*/ 4440 w 6807"/>
              <a:gd name="T53" fmla="*/ 1578 h 1602"/>
              <a:gd name="T54" fmla="*/ 4504 w 6807"/>
              <a:gd name="T55" fmla="*/ 1557 h 1602"/>
              <a:gd name="T56" fmla="*/ 4562 w 6807"/>
              <a:gd name="T57" fmla="*/ 1528 h 1602"/>
              <a:gd name="T58" fmla="*/ 4643 w 6807"/>
              <a:gd name="T59" fmla="*/ 1469 h 1602"/>
              <a:gd name="T60" fmla="*/ 4696 w 6807"/>
              <a:gd name="T61" fmla="*/ 1418 h 1602"/>
              <a:gd name="T62" fmla="*/ 5445 w 6807"/>
              <a:gd name="T63" fmla="*/ 1107 h 1602"/>
              <a:gd name="T64" fmla="*/ 5516 w 6807"/>
              <a:gd name="T65" fmla="*/ 1104 h 1602"/>
              <a:gd name="T66" fmla="*/ 5581 w 6807"/>
              <a:gd name="T67" fmla="*/ 1094 h 1602"/>
              <a:gd name="T68" fmla="*/ 5641 w 6807"/>
              <a:gd name="T69" fmla="*/ 1078 h 1602"/>
              <a:gd name="T70" fmla="*/ 5696 w 6807"/>
              <a:gd name="T71" fmla="*/ 1056 h 1602"/>
              <a:gd name="T72" fmla="*/ 5747 w 6807"/>
              <a:gd name="T73" fmla="*/ 1028 h 1602"/>
              <a:gd name="T74" fmla="*/ 5796 w 6807"/>
              <a:gd name="T75" fmla="*/ 995 h 1602"/>
              <a:gd name="T76" fmla="*/ 5863 w 6807"/>
              <a:gd name="T77" fmla="*/ 935 h 1602"/>
              <a:gd name="T78" fmla="*/ 5200 w 6807"/>
              <a:gd name="T79" fmla="*/ 703 h 1602"/>
              <a:gd name="T80" fmla="*/ 5354 w 6807"/>
              <a:gd name="T81" fmla="*/ 517 h 1602"/>
              <a:gd name="T82" fmla="*/ 5375 w 6807"/>
              <a:gd name="T83" fmla="*/ 503 h 1602"/>
              <a:gd name="T84" fmla="*/ 5407 w 6807"/>
              <a:gd name="T85" fmla="*/ 496 h 1602"/>
              <a:gd name="T86" fmla="*/ 6156 w 6807"/>
              <a:gd name="T87" fmla="*/ 493 h 1602"/>
              <a:gd name="T88" fmla="*/ 6293 w 6807"/>
              <a:gd name="T89" fmla="*/ 472 h 1602"/>
              <a:gd name="T90" fmla="*/ 6356 w 6807"/>
              <a:gd name="T91" fmla="*/ 452 h 1602"/>
              <a:gd name="T92" fmla="*/ 6417 w 6807"/>
              <a:gd name="T93" fmla="*/ 424 h 1602"/>
              <a:gd name="T94" fmla="*/ 6475 w 6807"/>
              <a:gd name="T95" fmla="*/ 389 h 1602"/>
              <a:gd name="T96" fmla="*/ 6530 w 6807"/>
              <a:gd name="T97" fmla="*/ 344 h 1602"/>
              <a:gd name="T98" fmla="*/ 6582 w 6807"/>
              <a:gd name="T99" fmla="*/ 29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807" h="1602">
                <a:moveTo>
                  <a:pt x="6807" y="0"/>
                </a:moveTo>
                <a:lnTo>
                  <a:pt x="6172" y="0"/>
                </a:lnTo>
                <a:lnTo>
                  <a:pt x="5537" y="0"/>
                </a:lnTo>
                <a:lnTo>
                  <a:pt x="5518" y="0"/>
                </a:lnTo>
                <a:lnTo>
                  <a:pt x="5499" y="1"/>
                </a:lnTo>
                <a:lnTo>
                  <a:pt x="5481" y="2"/>
                </a:lnTo>
                <a:lnTo>
                  <a:pt x="5463" y="3"/>
                </a:lnTo>
                <a:lnTo>
                  <a:pt x="5445" y="4"/>
                </a:lnTo>
                <a:lnTo>
                  <a:pt x="5428" y="6"/>
                </a:lnTo>
                <a:lnTo>
                  <a:pt x="5411" y="8"/>
                </a:lnTo>
                <a:lnTo>
                  <a:pt x="5394" y="11"/>
                </a:lnTo>
                <a:lnTo>
                  <a:pt x="5378" y="14"/>
                </a:lnTo>
                <a:lnTo>
                  <a:pt x="5363" y="17"/>
                </a:lnTo>
                <a:lnTo>
                  <a:pt x="5347" y="21"/>
                </a:lnTo>
                <a:lnTo>
                  <a:pt x="5332" y="25"/>
                </a:lnTo>
                <a:lnTo>
                  <a:pt x="5317" y="29"/>
                </a:lnTo>
                <a:lnTo>
                  <a:pt x="5303" y="34"/>
                </a:lnTo>
                <a:lnTo>
                  <a:pt x="5289" y="39"/>
                </a:lnTo>
                <a:lnTo>
                  <a:pt x="5275" y="45"/>
                </a:lnTo>
                <a:lnTo>
                  <a:pt x="5261" y="51"/>
                </a:lnTo>
                <a:lnTo>
                  <a:pt x="5248" y="57"/>
                </a:lnTo>
                <a:lnTo>
                  <a:pt x="5235" y="64"/>
                </a:lnTo>
                <a:lnTo>
                  <a:pt x="5222" y="71"/>
                </a:lnTo>
                <a:lnTo>
                  <a:pt x="5210" y="79"/>
                </a:lnTo>
                <a:lnTo>
                  <a:pt x="5197" y="87"/>
                </a:lnTo>
                <a:lnTo>
                  <a:pt x="5185" y="96"/>
                </a:lnTo>
                <a:lnTo>
                  <a:pt x="5173" y="105"/>
                </a:lnTo>
                <a:lnTo>
                  <a:pt x="5161" y="114"/>
                </a:lnTo>
                <a:lnTo>
                  <a:pt x="5150" y="124"/>
                </a:lnTo>
                <a:lnTo>
                  <a:pt x="5138" y="135"/>
                </a:lnTo>
                <a:lnTo>
                  <a:pt x="5127" y="146"/>
                </a:lnTo>
                <a:lnTo>
                  <a:pt x="5104" y="169"/>
                </a:lnTo>
                <a:lnTo>
                  <a:pt x="5093" y="182"/>
                </a:lnTo>
                <a:lnTo>
                  <a:pt x="5082" y="195"/>
                </a:lnTo>
                <a:lnTo>
                  <a:pt x="4441" y="952"/>
                </a:lnTo>
                <a:lnTo>
                  <a:pt x="4421" y="972"/>
                </a:lnTo>
                <a:lnTo>
                  <a:pt x="4404" y="990"/>
                </a:lnTo>
                <a:lnTo>
                  <a:pt x="4387" y="1005"/>
                </a:lnTo>
                <a:lnTo>
                  <a:pt x="4372" y="1019"/>
                </a:lnTo>
                <a:lnTo>
                  <a:pt x="4357" y="1030"/>
                </a:lnTo>
                <a:lnTo>
                  <a:pt x="4343" y="1040"/>
                </a:lnTo>
                <a:lnTo>
                  <a:pt x="4336" y="1044"/>
                </a:lnTo>
                <a:lnTo>
                  <a:pt x="4329" y="1048"/>
                </a:lnTo>
                <a:lnTo>
                  <a:pt x="4321" y="1052"/>
                </a:lnTo>
                <a:lnTo>
                  <a:pt x="4314" y="1055"/>
                </a:lnTo>
                <a:lnTo>
                  <a:pt x="4306" y="1058"/>
                </a:lnTo>
                <a:lnTo>
                  <a:pt x="4298" y="1060"/>
                </a:lnTo>
                <a:lnTo>
                  <a:pt x="4280" y="1064"/>
                </a:lnTo>
                <a:lnTo>
                  <a:pt x="4271" y="1066"/>
                </a:lnTo>
                <a:lnTo>
                  <a:pt x="4261" y="1068"/>
                </a:lnTo>
                <a:lnTo>
                  <a:pt x="4250" y="1069"/>
                </a:lnTo>
                <a:lnTo>
                  <a:pt x="4239" y="1070"/>
                </a:lnTo>
                <a:lnTo>
                  <a:pt x="4215" y="1071"/>
                </a:lnTo>
                <a:lnTo>
                  <a:pt x="4202" y="1072"/>
                </a:lnTo>
                <a:lnTo>
                  <a:pt x="4189" y="1072"/>
                </a:lnTo>
                <a:lnTo>
                  <a:pt x="4159" y="1073"/>
                </a:lnTo>
                <a:lnTo>
                  <a:pt x="4125" y="1073"/>
                </a:lnTo>
                <a:lnTo>
                  <a:pt x="3721" y="1073"/>
                </a:lnTo>
                <a:lnTo>
                  <a:pt x="3318" y="1073"/>
                </a:lnTo>
                <a:lnTo>
                  <a:pt x="2914" y="1073"/>
                </a:lnTo>
                <a:lnTo>
                  <a:pt x="2510" y="1073"/>
                </a:lnTo>
                <a:lnTo>
                  <a:pt x="2106" y="1073"/>
                </a:lnTo>
                <a:lnTo>
                  <a:pt x="1703" y="1073"/>
                </a:lnTo>
                <a:lnTo>
                  <a:pt x="1299" y="1073"/>
                </a:lnTo>
                <a:lnTo>
                  <a:pt x="896" y="1073"/>
                </a:lnTo>
                <a:lnTo>
                  <a:pt x="841" y="1073"/>
                </a:lnTo>
                <a:lnTo>
                  <a:pt x="791" y="1075"/>
                </a:lnTo>
                <a:lnTo>
                  <a:pt x="767" y="1077"/>
                </a:lnTo>
                <a:lnTo>
                  <a:pt x="745" y="1078"/>
                </a:lnTo>
                <a:lnTo>
                  <a:pt x="703" y="1083"/>
                </a:lnTo>
                <a:lnTo>
                  <a:pt x="663" y="1088"/>
                </a:lnTo>
                <a:lnTo>
                  <a:pt x="645" y="1091"/>
                </a:lnTo>
                <a:lnTo>
                  <a:pt x="627" y="1095"/>
                </a:lnTo>
                <a:lnTo>
                  <a:pt x="610" y="1099"/>
                </a:lnTo>
                <a:lnTo>
                  <a:pt x="593" y="1104"/>
                </a:lnTo>
                <a:lnTo>
                  <a:pt x="577" y="1108"/>
                </a:lnTo>
                <a:lnTo>
                  <a:pt x="562" y="1113"/>
                </a:lnTo>
                <a:lnTo>
                  <a:pt x="547" y="1119"/>
                </a:lnTo>
                <a:lnTo>
                  <a:pt x="532" y="1125"/>
                </a:lnTo>
                <a:lnTo>
                  <a:pt x="518" y="1131"/>
                </a:lnTo>
                <a:lnTo>
                  <a:pt x="505" y="1138"/>
                </a:lnTo>
                <a:lnTo>
                  <a:pt x="491" y="1145"/>
                </a:lnTo>
                <a:lnTo>
                  <a:pt x="478" y="1152"/>
                </a:lnTo>
                <a:lnTo>
                  <a:pt x="465" y="1160"/>
                </a:lnTo>
                <a:lnTo>
                  <a:pt x="452" y="1168"/>
                </a:lnTo>
                <a:lnTo>
                  <a:pt x="439" y="1177"/>
                </a:lnTo>
                <a:lnTo>
                  <a:pt x="427" y="1186"/>
                </a:lnTo>
                <a:lnTo>
                  <a:pt x="402" y="1205"/>
                </a:lnTo>
                <a:lnTo>
                  <a:pt x="377" y="1227"/>
                </a:lnTo>
                <a:lnTo>
                  <a:pt x="351" y="1250"/>
                </a:lnTo>
                <a:lnTo>
                  <a:pt x="0" y="1602"/>
                </a:lnTo>
                <a:lnTo>
                  <a:pt x="331" y="1602"/>
                </a:lnTo>
                <a:lnTo>
                  <a:pt x="856" y="1602"/>
                </a:lnTo>
                <a:lnTo>
                  <a:pt x="1381" y="1602"/>
                </a:lnTo>
                <a:lnTo>
                  <a:pt x="2084" y="1602"/>
                </a:lnTo>
                <a:lnTo>
                  <a:pt x="2788" y="1602"/>
                </a:lnTo>
                <a:lnTo>
                  <a:pt x="3491" y="1602"/>
                </a:lnTo>
                <a:lnTo>
                  <a:pt x="4195" y="1602"/>
                </a:lnTo>
                <a:lnTo>
                  <a:pt x="4243" y="1601"/>
                </a:lnTo>
                <a:lnTo>
                  <a:pt x="4288" y="1600"/>
                </a:lnTo>
                <a:lnTo>
                  <a:pt x="4309" y="1598"/>
                </a:lnTo>
                <a:lnTo>
                  <a:pt x="4330" y="1596"/>
                </a:lnTo>
                <a:lnTo>
                  <a:pt x="4350" y="1594"/>
                </a:lnTo>
                <a:lnTo>
                  <a:pt x="4369" y="1592"/>
                </a:lnTo>
                <a:lnTo>
                  <a:pt x="4387" y="1589"/>
                </a:lnTo>
                <a:lnTo>
                  <a:pt x="4406" y="1585"/>
                </a:lnTo>
                <a:lnTo>
                  <a:pt x="4423" y="1582"/>
                </a:lnTo>
                <a:lnTo>
                  <a:pt x="4440" y="1578"/>
                </a:lnTo>
                <a:lnTo>
                  <a:pt x="4457" y="1573"/>
                </a:lnTo>
                <a:lnTo>
                  <a:pt x="4473" y="1568"/>
                </a:lnTo>
                <a:lnTo>
                  <a:pt x="4489" y="1562"/>
                </a:lnTo>
                <a:lnTo>
                  <a:pt x="4504" y="1557"/>
                </a:lnTo>
                <a:lnTo>
                  <a:pt x="4519" y="1550"/>
                </a:lnTo>
                <a:lnTo>
                  <a:pt x="4534" y="1543"/>
                </a:lnTo>
                <a:lnTo>
                  <a:pt x="4548" y="1536"/>
                </a:lnTo>
                <a:lnTo>
                  <a:pt x="4562" y="1528"/>
                </a:lnTo>
                <a:lnTo>
                  <a:pt x="4576" y="1519"/>
                </a:lnTo>
                <a:lnTo>
                  <a:pt x="4590" y="1510"/>
                </a:lnTo>
                <a:lnTo>
                  <a:pt x="4617" y="1491"/>
                </a:lnTo>
                <a:lnTo>
                  <a:pt x="4643" y="1469"/>
                </a:lnTo>
                <a:lnTo>
                  <a:pt x="4656" y="1457"/>
                </a:lnTo>
                <a:lnTo>
                  <a:pt x="4669" y="1445"/>
                </a:lnTo>
                <a:lnTo>
                  <a:pt x="4682" y="1432"/>
                </a:lnTo>
                <a:lnTo>
                  <a:pt x="4696" y="1418"/>
                </a:lnTo>
                <a:lnTo>
                  <a:pt x="4709" y="1404"/>
                </a:lnTo>
                <a:lnTo>
                  <a:pt x="4722" y="1389"/>
                </a:lnTo>
                <a:lnTo>
                  <a:pt x="4951" y="1107"/>
                </a:lnTo>
                <a:lnTo>
                  <a:pt x="5445" y="1107"/>
                </a:lnTo>
                <a:lnTo>
                  <a:pt x="5463" y="1107"/>
                </a:lnTo>
                <a:lnTo>
                  <a:pt x="5481" y="1106"/>
                </a:lnTo>
                <a:lnTo>
                  <a:pt x="5499" y="1105"/>
                </a:lnTo>
                <a:lnTo>
                  <a:pt x="5516" y="1104"/>
                </a:lnTo>
                <a:lnTo>
                  <a:pt x="5533" y="1102"/>
                </a:lnTo>
                <a:lnTo>
                  <a:pt x="5549" y="1100"/>
                </a:lnTo>
                <a:lnTo>
                  <a:pt x="5566" y="1097"/>
                </a:lnTo>
                <a:lnTo>
                  <a:pt x="5581" y="1094"/>
                </a:lnTo>
                <a:lnTo>
                  <a:pt x="5597" y="1091"/>
                </a:lnTo>
                <a:lnTo>
                  <a:pt x="5612" y="1087"/>
                </a:lnTo>
                <a:lnTo>
                  <a:pt x="5627" y="1083"/>
                </a:lnTo>
                <a:lnTo>
                  <a:pt x="5641" y="1078"/>
                </a:lnTo>
                <a:lnTo>
                  <a:pt x="5655" y="1073"/>
                </a:lnTo>
                <a:lnTo>
                  <a:pt x="5669" y="1068"/>
                </a:lnTo>
                <a:lnTo>
                  <a:pt x="5683" y="1062"/>
                </a:lnTo>
                <a:lnTo>
                  <a:pt x="5696" y="1056"/>
                </a:lnTo>
                <a:lnTo>
                  <a:pt x="5709" y="1050"/>
                </a:lnTo>
                <a:lnTo>
                  <a:pt x="5722" y="1043"/>
                </a:lnTo>
                <a:lnTo>
                  <a:pt x="5735" y="1036"/>
                </a:lnTo>
                <a:lnTo>
                  <a:pt x="5747" y="1028"/>
                </a:lnTo>
                <a:lnTo>
                  <a:pt x="5760" y="1021"/>
                </a:lnTo>
                <a:lnTo>
                  <a:pt x="5772" y="1012"/>
                </a:lnTo>
                <a:lnTo>
                  <a:pt x="5784" y="1004"/>
                </a:lnTo>
                <a:lnTo>
                  <a:pt x="5796" y="995"/>
                </a:lnTo>
                <a:lnTo>
                  <a:pt x="5807" y="986"/>
                </a:lnTo>
                <a:lnTo>
                  <a:pt x="5819" y="976"/>
                </a:lnTo>
                <a:lnTo>
                  <a:pt x="5841" y="956"/>
                </a:lnTo>
                <a:lnTo>
                  <a:pt x="5863" y="935"/>
                </a:lnTo>
                <a:lnTo>
                  <a:pt x="5885" y="913"/>
                </a:lnTo>
                <a:lnTo>
                  <a:pt x="6058" y="703"/>
                </a:lnTo>
                <a:lnTo>
                  <a:pt x="5628" y="703"/>
                </a:lnTo>
                <a:lnTo>
                  <a:pt x="5200" y="703"/>
                </a:lnTo>
                <a:lnTo>
                  <a:pt x="5266" y="621"/>
                </a:lnTo>
                <a:lnTo>
                  <a:pt x="5342" y="529"/>
                </a:lnTo>
                <a:lnTo>
                  <a:pt x="5350" y="521"/>
                </a:lnTo>
                <a:lnTo>
                  <a:pt x="5354" y="517"/>
                </a:lnTo>
                <a:lnTo>
                  <a:pt x="5358" y="514"/>
                </a:lnTo>
                <a:lnTo>
                  <a:pt x="5366" y="508"/>
                </a:lnTo>
                <a:lnTo>
                  <a:pt x="5371" y="505"/>
                </a:lnTo>
                <a:lnTo>
                  <a:pt x="5375" y="503"/>
                </a:lnTo>
                <a:lnTo>
                  <a:pt x="5385" y="500"/>
                </a:lnTo>
                <a:lnTo>
                  <a:pt x="5390" y="498"/>
                </a:lnTo>
                <a:lnTo>
                  <a:pt x="5395" y="497"/>
                </a:lnTo>
                <a:lnTo>
                  <a:pt x="5407" y="496"/>
                </a:lnTo>
                <a:lnTo>
                  <a:pt x="5421" y="496"/>
                </a:lnTo>
                <a:lnTo>
                  <a:pt x="6084" y="496"/>
                </a:lnTo>
                <a:lnTo>
                  <a:pt x="6120" y="495"/>
                </a:lnTo>
                <a:lnTo>
                  <a:pt x="6156" y="493"/>
                </a:lnTo>
                <a:lnTo>
                  <a:pt x="6192" y="490"/>
                </a:lnTo>
                <a:lnTo>
                  <a:pt x="6226" y="486"/>
                </a:lnTo>
                <a:lnTo>
                  <a:pt x="6260" y="480"/>
                </a:lnTo>
                <a:lnTo>
                  <a:pt x="6293" y="472"/>
                </a:lnTo>
                <a:lnTo>
                  <a:pt x="6309" y="468"/>
                </a:lnTo>
                <a:lnTo>
                  <a:pt x="6325" y="463"/>
                </a:lnTo>
                <a:lnTo>
                  <a:pt x="6341" y="458"/>
                </a:lnTo>
                <a:lnTo>
                  <a:pt x="6356" y="452"/>
                </a:lnTo>
                <a:lnTo>
                  <a:pt x="6372" y="446"/>
                </a:lnTo>
                <a:lnTo>
                  <a:pt x="6387" y="439"/>
                </a:lnTo>
                <a:lnTo>
                  <a:pt x="6402" y="432"/>
                </a:lnTo>
                <a:lnTo>
                  <a:pt x="6417" y="424"/>
                </a:lnTo>
                <a:lnTo>
                  <a:pt x="6432" y="416"/>
                </a:lnTo>
                <a:lnTo>
                  <a:pt x="6447" y="408"/>
                </a:lnTo>
                <a:lnTo>
                  <a:pt x="6461" y="398"/>
                </a:lnTo>
                <a:lnTo>
                  <a:pt x="6475" y="389"/>
                </a:lnTo>
                <a:lnTo>
                  <a:pt x="6489" y="378"/>
                </a:lnTo>
                <a:lnTo>
                  <a:pt x="6503" y="368"/>
                </a:lnTo>
                <a:lnTo>
                  <a:pt x="6517" y="356"/>
                </a:lnTo>
                <a:lnTo>
                  <a:pt x="6530" y="344"/>
                </a:lnTo>
                <a:lnTo>
                  <a:pt x="6543" y="331"/>
                </a:lnTo>
                <a:lnTo>
                  <a:pt x="6556" y="318"/>
                </a:lnTo>
                <a:lnTo>
                  <a:pt x="6569" y="304"/>
                </a:lnTo>
                <a:lnTo>
                  <a:pt x="6582" y="290"/>
                </a:lnTo>
                <a:lnTo>
                  <a:pt x="680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634796859"/>
      </p:ext>
    </p:extLst>
  </p:cSld>
  <p:clrMapOvr>
    <a:masterClrMapping/>
  </p:clrMapOvr>
  <p:transition spd="slow">
    <p:fade/>
  </p:transition>
</p:sldLayout>
</file>

<file path=ppt/slideLayouts/slideLayout2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,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" y="4"/>
            <a:ext cx="12191999" cy="6857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1CAAFB-96C5-4BB7-A92D-D1F3DB4EE72E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3" y="2372787"/>
            <a:ext cx="11137900" cy="1729316"/>
          </a:xfrm>
        </p:spPr>
        <p:txBody>
          <a:bodyPr anchor="ctr" anchorCtr="0"/>
          <a:lstStyle>
            <a:lvl1pPr algn="ctr">
              <a:defRPr sz="3733" b="1" i="0" spc="0" baseline="0">
                <a:solidFill>
                  <a:srgbClr val="5A5A5A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61545800"/>
      </p:ext>
    </p:extLst>
  </p:cSld>
  <p:clrMapOvr>
    <a:masterClrMapping/>
  </p:clrMapOvr>
  <p:transition spd="slow">
    <p:fade/>
  </p:transition>
</p:sldLayout>
</file>

<file path=ppt/slideLayouts/slideLayout2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, Picture NE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3" y="4"/>
            <a:ext cx="12191999" cy="685799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0843A-5874-452A-9EB5-1D0AF33964C6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527053" y="2372787"/>
            <a:ext cx="11137900" cy="1729316"/>
          </a:xfrm>
        </p:spPr>
        <p:txBody>
          <a:bodyPr anchor="ctr" anchorCtr="0"/>
          <a:lstStyle>
            <a:lvl1pPr algn="ctr">
              <a:defRPr sz="3733" b="1" i="0" spc="0" baseline="0">
                <a:solidFill>
                  <a:schemeClr val="bg1"/>
                </a:solidFill>
                <a:effectLst>
                  <a:outerShdw blurRad="190500" algn="ctr" rotWithShape="0">
                    <a:prstClr val="black">
                      <a:alpha val="50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03826010"/>
      </p:ext>
    </p:extLst>
  </p:cSld>
  <p:clrMapOvr>
    <a:masterClrMapping/>
  </p:clrMapOvr>
  <p:transition spd="slow">
    <p:fade/>
  </p:transition>
</p:sldLayout>
</file>

<file path=ppt/slideLayouts/slideLayout2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7" y="740862"/>
            <a:ext cx="5472935" cy="115195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2276840"/>
            <a:ext cx="5467349" cy="3840325"/>
          </a:xfrm>
        </p:spPr>
        <p:txBody>
          <a:bodyPr/>
          <a:lstStyle>
            <a:lvl1pPr>
              <a:defRPr sz="2133"/>
            </a:lvl1pPr>
            <a:lvl2pPr>
              <a:defRPr sz="1600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4114AF-87F1-4AD7-9C0B-76D3490C5CCA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192012" y="740627"/>
            <a:ext cx="5472939" cy="537654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40190464"/>
      </p:ext>
    </p:extLst>
  </p:cSld>
  <p:clrMapOvr>
    <a:masterClrMapping/>
  </p:clrMapOvr>
  <p:transition spd="slow">
    <p:fade/>
  </p:transition>
</p:sldLayout>
</file>

<file path=ppt/slideLayouts/slideLayout2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7" y="740862"/>
            <a:ext cx="5472935" cy="115195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2276840"/>
            <a:ext cx="5467349" cy="3840325"/>
          </a:xfrm>
        </p:spPr>
        <p:txBody>
          <a:bodyPr/>
          <a:lstStyle>
            <a:lvl1pPr>
              <a:defRPr sz="2133"/>
            </a:lvl1pPr>
            <a:lvl2pPr>
              <a:defRPr sz="1600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4E6549-4546-4864-A157-6ADE5DAF75B0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6192012" y="740631"/>
            <a:ext cx="5472939" cy="2639689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6192012" y="3477685"/>
            <a:ext cx="5472939" cy="2639483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34207644"/>
      </p:ext>
    </p:extLst>
  </p:cSld>
  <p:clrMapOvr>
    <a:masterClrMapping/>
  </p:clrMapOvr>
  <p:transition spd="slow">
    <p:fade/>
  </p:transition>
</p:sldLayout>
</file>

<file path=ppt/slideLayouts/slideLayout2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7054" y="740862"/>
            <a:ext cx="3552668" cy="1151953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2276840"/>
            <a:ext cx="3552669" cy="3840325"/>
          </a:xfrm>
        </p:spPr>
        <p:txBody>
          <a:bodyPr/>
          <a:lstStyle>
            <a:lvl1pPr>
              <a:defRPr sz="2133"/>
            </a:lvl1pPr>
            <a:lvl2pPr>
              <a:defRPr sz="1600"/>
            </a:lvl2pPr>
            <a:lvl3pPr>
              <a:defRPr sz="1600"/>
            </a:lvl3pPr>
            <a:lvl4pPr>
              <a:defRPr sz="1467"/>
            </a:lvl4pPr>
            <a:lvl5pPr>
              <a:defRPr sz="1467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761D4-FC6B-488D-AD13-30DF944BF372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4271747" y="740627"/>
            <a:ext cx="7393204" cy="5376540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79748524"/>
      </p:ext>
    </p:extLst>
  </p:cSld>
  <p:clrMapOvr>
    <a:masterClrMapping/>
  </p:clrMapOvr>
  <p:transition spd="slow">
    <p:fade/>
  </p:transition>
</p:sldLayout>
</file>

<file path=ppt/slideLayouts/slideLayout2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527053" y="501651"/>
            <a:ext cx="11137900" cy="5615516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2133"/>
            </a:lvl1pPr>
            <a:lvl2pPr marL="609585" indent="0">
              <a:buNone/>
              <a:defRPr sz="3733"/>
            </a:lvl2pPr>
            <a:lvl3pPr marL="1219170" indent="0">
              <a:buNone/>
              <a:defRPr sz="3200"/>
            </a:lvl3pPr>
            <a:lvl4pPr marL="1828754" indent="0">
              <a:buNone/>
              <a:defRPr sz="2667"/>
            </a:lvl4pPr>
            <a:lvl5pPr marL="2438339" indent="0">
              <a:buNone/>
              <a:defRPr sz="2667"/>
            </a:lvl5pPr>
            <a:lvl6pPr marL="3047924" indent="0">
              <a:buNone/>
              <a:defRPr sz="2667"/>
            </a:lvl6pPr>
            <a:lvl7pPr marL="3657509" indent="0">
              <a:buNone/>
              <a:defRPr sz="2667"/>
            </a:lvl7pPr>
            <a:lvl8pPr marL="4267093" indent="0">
              <a:buNone/>
              <a:defRPr sz="2667"/>
            </a:lvl8pPr>
            <a:lvl9pPr marL="4876678" indent="0">
              <a:buNone/>
              <a:defRPr sz="2667"/>
            </a:lvl9pPr>
          </a:lstStyle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051" y="501664"/>
            <a:ext cx="3600731" cy="5607049"/>
          </a:xfrm>
          <a:solidFill>
            <a:schemeClr val="bg1">
              <a:alpha val="80000"/>
            </a:schemeClr>
          </a:solidFill>
        </p:spPr>
        <p:txBody>
          <a:bodyPr lIns="288000" tIns="252000" rIns="288000" bIns="252000"/>
          <a:lstStyle>
            <a:lvl1pPr marL="0" indent="0">
              <a:spcAft>
                <a:spcPts val="800"/>
              </a:spcAft>
              <a:buNone/>
              <a:defRPr sz="3200" b="1">
                <a:solidFill>
                  <a:srgbClr val="3C3C3C"/>
                </a:solidFill>
              </a:defRPr>
            </a:lvl1pPr>
            <a:lvl2pPr marL="239178" indent="-239178">
              <a:spcAft>
                <a:spcPts val="800"/>
              </a:spcAft>
              <a:buFont typeface="Arial" panose="020B0604020202020204" pitchFamily="34" charset="0"/>
              <a:buChar char="•"/>
              <a:defRPr sz="1600">
                <a:solidFill>
                  <a:srgbClr val="3C3C3C"/>
                </a:solidFill>
              </a:defRPr>
            </a:lvl2pPr>
            <a:lvl3pPr marL="478355" indent="-239178">
              <a:spcAft>
                <a:spcPts val="800"/>
              </a:spcAft>
              <a:buFont typeface="Verdana" panose="020B0604030504040204" pitchFamily="34" charset="0"/>
              <a:buChar char="‒"/>
              <a:defRPr sz="1600">
                <a:solidFill>
                  <a:srgbClr val="3C3C3C"/>
                </a:solidFill>
              </a:defRPr>
            </a:lvl3pPr>
            <a:lvl4pPr marL="717533" indent="-239178">
              <a:spcAft>
                <a:spcPts val="800"/>
              </a:spcAft>
              <a:buFont typeface="Arial" panose="020B0604020202020204" pitchFamily="34" charset="0"/>
              <a:buChar char="•"/>
              <a:defRPr sz="1467">
                <a:solidFill>
                  <a:srgbClr val="3C3C3C"/>
                </a:solidFill>
              </a:defRPr>
            </a:lvl4pPr>
            <a:lvl5pPr marL="954593" indent="-237061">
              <a:spcAft>
                <a:spcPts val="800"/>
              </a:spcAft>
              <a:buFont typeface="Verdana" panose="020B0604030504040204" pitchFamily="34" charset="0"/>
              <a:buChar char="‒"/>
              <a:defRPr sz="1467">
                <a:solidFill>
                  <a:srgbClr val="3C3C3C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DB4EC-483E-486E-8955-562067A2831E}" type="datetime4">
              <a:rPr lang="fi-FI" smtClean="0"/>
              <a:t>15. lokakuu 2018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FDA0D-A7C2-4C2D-A5E4-7A33730840F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78020448"/>
      </p:ext>
    </p:extLst>
  </p:cSld>
  <p:clrMapOvr>
    <a:masterClrMapping/>
  </p:clrMapOvr>
  <p:transition spd="slow">
    <p:fade/>
  </p:transition>
</p:sldLayout>
</file>

<file path=ppt/slideLayouts/slideLayout2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67"/>
            </a:lvl2pPr>
            <a:lvl3pPr marL="914377" indent="0">
              <a:buNone/>
              <a:defRPr sz="1200"/>
            </a:lvl3pPr>
            <a:lvl4pPr marL="1371566" indent="0">
              <a:buNone/>
              <a:defRPr sz="1067"/>
            </a:lvl4pPr>
            <a:lvl5pPr marL="1828754" indent="0">
              <a:buNone/>
              <a:defRPr sz="1067"/>
            </a:lvl5pPr>
            <a:lvl6pPr marL="2285943" indent="0">
              <a:buNone/>
              <a:defRPr sz="1067"/>
            </a:lvl6pPr>
            <a:lvl7pPr marL="2743131" indent="0">
              <a:buNone/>
              <a:defRPr sz="1067"/>
            </a:lvl7pPr>
            <a:lvl8pPr marL="3200320" indent="0">
              <a:buNone/>
              <a:defRPr sz="1067"/>
            </a:lvl8pPr>
            <a:lvl9pPr marL="3657509" indent="0">
              <a:buNone/>
              <a:defRPr sz="1067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12F75A-C41D-450A-B182-37DA0E1696E5}" type="datetime4">
              <a:rPr lang="fi-FI" smtClean="0"/>
              <a:t>15. lokakuu 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#JoinFinnair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4E3D4-B4BE-5448-9A5C-145E4DA7FA2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01550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/>
            <a:stretch>
              <a:fillRect t="-72" b="-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9789" y="1772770"/>
            <a:ext cx="6336362" cy="4320054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6450" indent="-273050">
              <a:defRPr/>
            </a:lvl3pPr>
            <a:lvl4pPr marL="1071563" indent="-265113">
              <a:defRPr sz="1600"/>
            </a:lvl4pPr>
            <a:lvl5pPr marL="1346200" indent="-274638">
              <a:defRPr sz="1400"/>
            </a:lvl5pPr>
            <a:lvl6pPr marL="1612900" indent="-266700">
              <a:defRPr/>
            </a:lvl6pPr>
            <a:lvl7pPr marL="1878013" indent="-265113">
              <a:defRPr/>
            </a:lvl7pPr>
            <a:lvl8pPr marL="2152650" indent="-274638">
              <a:defRPr/>
            </a:lvl8pPr>
            <a:lvl9pPr marL="2419350" indent="-26670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0216603"/>
      </p:ext>
    </p:extLst>
  </p:cSld>
  <p:clrMapOvr>
    <a:masterClrMapping/>
  </p:clrMapOvr>
  <p:transition spd="med">
    <p:fade/>
  </p:transition>
</p:sldLayout>
</file>

<file path=ppt/slideLayouts/slideLayout29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with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9789" y="1196691"/>
            <a:ext cx="11352212" cy="48961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1381" y="2132820"/>
            <a:ext cx="8209535" cy="712491"/>
          </a:xfrm>
        </p:spPr>
        <p:txBody>
          <a:bodyPr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39065163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96557"/>
            <a:ext cx="6552392" cy="403269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5733320"/>
            <a:ext cx="6552391" cy="648430"/>
          </a:xfrm>
        </p:spPr>
        <p:txBody>
          <a:bodyPr/>
          <a:lstStyle>
            <a:lvl1pPr marL="0" indent="0" algn="l">
              <a:buNone/>
              <a:defRPr sz="18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968260" y="692620"/>
            <a:ext cx="4223740" cy="5688790"/>
          </a:xfrm>
          <a:prstGeom prst="rect">
            <a:avLst/>
          </a:prstGeom>
          <a:blipFill>
            <a:blip r:embed="rId2"/>
            <a:srcRect/>
            <a:stretch>
              <a:fillRect l="-11" r="-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2002893"/>
      </p:ext>
    </p:extLst>
  </p:cSld>
  <p:clrMapOvr>
    <a:masterClrMapping/>
  </p:clrMapOvr>
  <p:transition spd="med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773237"/>
            <a:ext cx="6335713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/>
            <a:stretch>
              <a:fillRect t="-72" b="-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3814660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On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/>
            <a:stretch>
              <a:fillRect t="-72" b="-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839789" y="1772770"/>
            <a:ext cx="6336362" cy="4320054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6450" indent="-273050">
              <a:defRPr/>
            </a:lvl3pPr>
            <a:lvl4pPr marL="1071563" indent="-265113">
              <a:defRPr sz="1600"/>
            </a:lvl4pPr>
            <a:lvl5pPr marL="1346200" indent="-274638">
              <a:defRPr sz="1400"/>
            </a:lvl5pPr>
            <a:lvl6pPr marL="1612900" indent="-266700">
              <a:defRPr/>
            </a:lvl6pPr>
            <a:lvl7pPr marL="1878013" indent="-265113">
              <a:defRPr/>
            </a:lvl7pPr>
            <a:lvl8pPr marL="2152650" indent="-274638">
              <a:defRPr/>
            </a:lvl8pPr>
            <a:lvl9pPr marL="2419350" indent="-26670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478084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e Imag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773237"/>
            <a:ext cx="6335713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/>
            <a:stretch>
              <a:fillRect t="-72" b="-7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7760516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me Imag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3"/>
          </p:nvPr>
        </p:nvSpPr>
        <p:spPr>
          <a:xfrm>
            <a:off x="7464191" y="1196975"/>
            <a:ext cx="4727810" cy="4895850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773237"/>
            <a:ext cx="6335713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37687566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Doubl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8976400" y="1196690"/>
            <a:ext cx="3215600" cy="4104570"/>
          </a:xfrm>
          <a:prstGeom prst="rect">
            <a:avLst/>
          </a:prstGeom>
          <a:blipFill>
            <a:blip r:embed="rId2"/>
            <a:srcRect/>
            <a:stretch>
              <a:fillRect t="-2746" b="-27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Rectangle 6"/>
          <p:cNvSpPr/>
          <p:nvPr userDrawn="1"/>
        </p:nvSpPr>
        <p:spPr>
          <a:xfrm>
            <a:off x="7464190" y="4149100"/>
            <a:ext cx="2016280" cy="1943725"/>
          </a:xfrm>
          <a:prstGeom prst="rect">
            <a:avLst/>
          </a:prstGeom>
          <a:blipFill>
            <a:blip r:embed="rId3"/>
            <a:srcRect/>
            <a:stretch>
              <a:fillRect t="-3791" b="-37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773238"/>
            <a:ext cx="6335713" cy="4319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4652549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Doubl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9789" y="1772770"/>
            <a:ext cx="6336362" cy="4320054"/>
          </a:xfrm>
        </p:spPr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6450" indent="-273050">
              <a:defRPr/>
            </a:lvl3pPr>
            <a:lvl4pPr marL="1071563" indent="-265113">
              <a:defRPr sz="1600"/>
            </a:lvl4pPr>
            <a:lvl5pPr marL="1346200" indent="-274638">
              <a:defRPr sz="1400"/>
            </a:lvl5pPr>
            <a:lvl6pPr marL="1612900" indent="-266700">
              <a:defRPr/>
            </a:lvl6pPr>
            <a:lvl7pPr marL="1878013" indent="-265113">
              <a:defRPr/>
            </a:lvl7pPr>
            <a:lvl8pPr marL="2152650" indent="-274638">
              <a:defRPr/>
            </a:lvl8pPr>
            <a:lvl9pPr marL="2419350" indent="-26670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8976400" y="1196690"/>
            <a:ext cx="3215600" cy="4104570"/>
          </a:xfrm>
          <a:prstGeom prst="rect">
            <a:avLst/>
          </a:prstGeom>
          <a:blipFill>
            <a:blip r:embed="rId2"/>
            <a:srcRect/>
            <a:stretch>
              <a:fillRect t="-2746" b="-27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Rectangle 12"/>
          <p:cNvSpPr/>
          <p:nvPr userDrawn="1"/>
        </p:nvSpPr>
        <p:spPr>
          <a:xfrm>
            <a:off x="7464190" y="4149100"/>
            <a:ext cx="2016280" cy="1943725"/>
          </a:xfrm>
          <a:prstGeom prst="rect">
            <a:avLst/>
          </a:prstGeom>
          <a:blipFill>
            <a:blip r:embed="rId3"/>
            <a:srcRect/>
            <a:stretch>
              <a:fillRect t="-3791" b="-379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4795805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Highligh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976400" y="1196690"/>
            <a:ext cx="3215600" cy="4104570"/>
          </a:xfrm>
          <a:prstGeom prst="rect">
            <a:avLst/>
          </a:prstGeom>
          <a:blipFill>
            <a:blip r:embed="rId2"/>
            <a:srcRect/>
            <a:stretch>
              <a:fillRect t="-4366" b="-112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773237"/>
            <a:ext cx="6335713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464190" y="4149100"/>
            <a:ext cx="2016279" cy="1945279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00" baseline="0">
                <a:solidFill>
                  <a:schemeClr val="bg1"/>
                </a:solidFill>
              </a:defRPr>
            </a:lvl1pPr>
            <a:lvl2pPr marL="182563" indent="-182563">
              <a:defRPr sz="1400">
                <a:solidFill>
                  <a:schemeClr val="bg1"/>
                </a:solidFill>
              </a:defRPr>
            </a:lvl2pPr>
            <a:lvl3pPr marL="357188" indent="-174625">
              <a:defRPr sz="1200">
                <a:solidFill>
                  <a:schemeClr val="bg1"/>
                </a:solidFill>
              </a:defRPr>
            </a:lvl3pPr>
            <a:lvl4pPr marL="539750" indent="-182563">
              <a:defRPr sz="1200">
                <a:solidFill>
                  <a:schemeClr val="bg1"/>
                </a:solidFill>
              </a:defRPr>
            </a:lvl4pPr>
            <a:lvl5pPr marL="714375" indent="-174625">
              <a:defRPr sz="1100">
                <a:solidFill>
                  <a:schemeClr val="bg1"/>
                </a:solidFill>
              </a:defRPr>
            </a:lvl5pPr>
            <a:lvl6pPr marL="898525" indent="-184150">
              <a:defRPr sz="1000">
                <a:solidFill>
                  <a:schemeClr val="bg1"/>
                </a:solidFill>
              </a:defRPr>
            </a:lvl6pPr>
            <a:lvl7pPr marL="1071563" indent="-173038">
              <a:defRPr sz="1000">
                <a:solidFill>
                  <a:schemeClr val="bg1"/>
                </a:solidFill>
              </a:defRPr>
            </a:lvl7pPr>
            <a:lvl8pPr marL="1255713" indent="-184150">
              <a:defRPr sz="1000">
                <a:solidFill>
                  <a:schemeClr val="bg1"/>
                </a:solidFill>
              </a:defRPr>
            </a:lvl8pPr>
            <a:lvl9pPr marL="1438275" indent="-182563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Highlight text here, but no more than what fits in the box!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219556704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High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976400" y="1196690"/>
            <a:ext cx="3215600" cy="4104570"/>
          </a:xfrm>
          <a:prstGeom prst="rect">
            <a:avLst/>
          </a:prstGeom>
          <a:blipFill>
            <a:blip r:embed="rId2"/>
            <a:srcRect/>
            <a:stretch>
              <a:fillRect t="-2746" b="-27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773237"/>
            <a:ext cx="6335713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464190" y="4149100"/>
            <a:ext cx="2016279" cy="1945279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00" baseline="0">
                <a:solidFill>
                  <a:schemeClr val="bg1"/>
                </a:solidFill>
              </a:defRPr>
            </a:lvl1pPr>
            <a:lvl2pPr marL="182563" indent="-182563">
              <a:defRPr sz="1400">
                <a:solidFill>
                  <a:schemeClr val="bg1"/>
                </a:solidFill>
              </a:defRPr>
            </a:lvl2pPr>
            <a:lvl3pPr marL="357188" indent="-174625">
              <a:defRPr sz="1200">
                <a:solidFill>
                  <a:schemeClr val="bg1"/>
                </a:solidFill>
              </a:defRPr>
            </a:lvl3pPr>
            <a:lvl4pPr marL="539750" indent="-182563">
              <a:defRPr sz="1200">
                <a:solidFill>
                  <a:schemeClr val="bg1"/>
                </a:solidFill>
              </a:defRPr>
            </a:lvl4pPr>
            <a:lvl5pPr marL="714375" indent="-174625">
              <a:defRPr sz="1100">
                <a:solidFill>
                  <a:schemeClr val="bg1"/>
                </a:solidFill>
              </a:defRPr>
            </a:lvl5pPr>
            <a:lvl6pPr marL="898525" indent="-184150">
              <a:defRPr sz="1000">
                <a:solidFill>
                  <a:schemeClr val="bg1"/>
                </a:solidFill>
              </a:defRPr>
            </a:lvl6pPr>
            <a:lvl7pPr marL="1071563" indent="-173038">
              <a:defRPr sz="1000">
                <a:solidFill>
                  <a:schemeClr val="bg1"/>
                </a:solidFill>
              </a:defRPr>
            </a:lvl7pPr>
            <a:lvl8pPr marL="1255713" indent="-184150">
              <a:defRPr sz="1000">
                <a:solidFill>
                  <a:schemeClr val="bg1"/>
                </a:solidFill>
              </a:defRPr>
            </a:lvl8pPr>
            <a:lvl9pPr marL="1438275" indent="-182563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Highlight text here, but no more than what fits in the box!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9263450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Highligh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976400" y="1196690"/>
            <a:ext cx="3215600" cy="4104570"/>
          </a:xfrm>
          <a:prstGeom prst="rect">
            <a:avLst/>
          </a:prstGeom>
          <a:blipFill>
            <a:blip r:embed="rId2"/>
            <a:srcRect/>
            <a:stretch>
              <a:fillRect t="-2746" b="-274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773237"/>
            <a:ext cx="6335713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464190" y="4149100"/>
            <a:ext cx="2016279" cy="1945279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00" baseline="0">
                <a:solidFill>
                  <a:schemeClr val="bg1"/>
                </a:solidFill>
              </a:defRPr>
            </a:lvl1pPr>
            <a:lvl2pPr marL="182563" indent="-182563">
              <a:defRPr sz="1400">
                <a:solidFill>
                  <a:schemeClr val="bg1"/>
                </a:solidFill>
              </a:defRPr>
            </a:lvl2pPr>
            <a:lvl3pPr marL="357188" indent="-174625">
              <a:defRPr sz="1200">
                <a:solidFill>
                  <a:schemeClr val="bg1"/>
                </a:solidFill>
              </a:defRPr>
            </a:lvl3pPr>
            <a:lvl4pPr marL="539750" indent="-182563">
              <a:defRPr sz="1200">
                <a:solidFill>
                  <a:schemeClr val="bg1"/>
                </a:solidFill>
              </a:defRPr>
            </a:lvl4pPr>
            <a:lvl5pPr marL="714375" indent="-174625">
              <a:defRPr sz="1100">
                <a:solidFill>
                  <a:schemeClr val="bg1"/>
                </a:solidFill>
              </a:defRPr>
            </a:lvl5pPr>
            <a:lvl6pPr marL="898525" indent="-184150">
              <a:defRPr sz="1000">
                <a:solidFill>
                  <a:schemeClr val="bg1"/>
                </a:solidFill>
              </a:defRPr>
            </a:lvl6pPr>
            <a:lvl7pPr marL="1071563" indent="-173038">
              <a:defRPr sz="1000">
                <a:solidFill>
                  <a:schemeClr val="bg1"/>
                </a:solidFill>
              </a:defRPr>
            </a:lvl7pPr>
            <a:lvl8pPr marL="1255713" indent="-184150">
              <a:defRPr sz="1000">
                <a:solidFill>
                  <a:schemeClr val="bg1"/>
                </a:solidFill>
              </a:defRPr>
            </a:lvl8pPr>
            <a:lvl9pPr marL="1438275" indent="-182563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Highlight text here, but no more than what fits in the box!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19379177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mage Highlight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8976400" y="1196975"/>
            <a:ext cx="3215600" cy="4103688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9787" y="1773237"/>
            <a:ext cx="6335713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7464190" y="4149100"/>
            <a:ext cx="2016279" cy="1945279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00" baseline="0">
                <a:solidFill>
                  <a:schemeClr val="bg1"/>
                </a:solidFill>
              </a:defRPr>
            </a:lvl1pPr>
            <a:lvl2pPr marL="182563" indent="-182563">
              <a:defRPr sz="1400">
                <a:solidFill>
                  <a:schemeClr val="bg1"/>
                </a:solidFill>
              </a:defRPr>
            </a:lvl2pPr>
            <a:lvl3pPr marL="357188" indent="-174625">
              <a:defRPr sz="1200">
                <a:solidFill>
                  <a:schemeClr val="bg1"/>
                </a:solidFill>
              </a:defRPr>
            </a:lvl3pPr>
            <a:lvl4pPr marL="539750" indent="-182563">
              <a:defRPr sz="1200">
                <a:solidFill>
                  <a:schemeClr val="bg1"/>
                </a:solidFill>
              </a:defRPr>
            </a:lvl4pPr>
            <a:lvl5pPr marL="714375" indent="-174625">
              <a:defRPr sz="1100">
                <a:solidFill>
                  <a:schemeClr val="bg1"/>
                </a:solidFill>
              </a:defRPr>
            </a:lvl5pPr>
            <a:lvl6pPr marL="898525" indent="-184150">
              <a:defRPr sz="1000">
                <a:solidFill>
                  <a:schemeClr val="bg1"/>
                </a:solidFill>
              </a:defRPr>
            </a:lvl6pPr>
            <a:lvl7pPr marL="1071563" indent="-173038">
              <a:defRPr sz="1000">
                <a:solidFill>
                  <a:schemeClr val="bg1"/>
                </a:solidFill>
              </a:defRPr>
            </a:lvl7pPr>
            <a:lvl8pPr marL="1255713" indent="-184150">
              <a:defRPr sz="1000">
                <a:solidFill>
                  <a:schemeClr val="bg1"/>
                </a:solidFill>
              </a:defRPr>
            </a:lvl8pPr>
            <a:lvl9pPr marL="1438275" indent="-182563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Highlight text here, but no more than what fits in the box!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9787" y="692151"/>
            <a:ext cx="633571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9281649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96557"/>
            <a:ext cx="6552392" cy="403269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5733320"/>
            <a:ext cx="6552391" cy="648430"/>
          </a:xfrm>
        </p:spPr>
        <p:txBody>
          <a:bodyPr/>
          <a:lstStyle>
            <a:lvl1pPr marL="0" indent="0" algn="l">
              <a:buNone/>
              <a:defRPr sz="18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968260" y="692620"/>
            <a:ext cx="4223740" cy="5688790"/>
          </a:xfrm>
          <a:prstGeom prst="rect">
            <a:avLst/>
          </a:prstGeom>
          <a:blipFill>
            <a:blip r:embed="rId2"/>
            <a:srcRect/>
            <a:stretch>
              <a:fillRect l="-11" r="-11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56513983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180" y="2636890"/>
            <a:ext cx="3960033" cy="34559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92180" y="1196974"/>
            <a:ext cx="3960033" cy="12249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3190" y="260560"/>
            <a:ext cx="6696930" cy="6336880"/>
          </a:xfrm>
          <a:prstGeom prst="rect">
            <a:avLst/>
          </a:prstGeom>
          <a:blipFill>
            <a:blip r:embed="rId2"/>
            <a:srcRect/>
            <a:stretch>
              <a:fillRect l="-44" r="-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69455618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180" y="2636890"/>
            <a:ext cx="3960033" cy="34559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92180" y="1196974"/>
            <a:ext cx="3960033" cy="12249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3190" y="260560"/>
            <a:ext cx="6696930" cy="6336880"/>
          </a:xfrm>
          <a:prstGeom prst="rect">
            <a:avLst/>
          </a:prstGeom>
          <a:blipFill>
            <a:blip r:embed="rId2"/>
            <a:srcRect/>
            <a:stretch>
              <a:fillRect l="-44" r="-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76075341"/>
      </p:ext>
    </p:extLst>
  </p:cSld>
  <p:clrMapOvr>
    <a:masterClrMapping/>
  </p:clrMapOvr>
  <p:transition spd="med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180" y="2636890"/>
            <a:ext cx="3960033" cy="34559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92180" y="1196974"/>
            <a:ext cx="3960033" cy="12249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3190" y="260560"/>
            <a:ext cx="6696930" cy="6336880"/>
          </a:xfrm>
          <a:prstGeom prst="rect">
            <a:avLst/>
          </a:prstGeom>
          <a:blipFill>
            <a:blip r:embed="rId2"/>
            <a:srcRect/>
            <a:stretch>
              <a:fillRect l="-44" r="-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7845519"/>
      </p:ext>
    </p:extLst>
  </p:cSld>
  <p:clrMapOvr>
    <a:masterClrMapping/>
  </p:clrMapOvr>
  <p:transition spd="med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180" y="2636890"/>
            <a:ext cx="3960033" cy="34559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92180" y="1196974"/>
            <a:ext cx="3960033" cy="12249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3190" y="260560"/>
            <a:ext cx="6696930" cy="6336880"/>
          </a:xfrm>
          <a:prstGeom prst="rect">
            <a:avLst/>
          </a:prstGeom>
          <a:blipFill>
            <a:blip r:embed="rId2"/>
            <a:srcRect/>
            <a:stretch>
              <a:fillRect l="-44" r="-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98155732"/>
      </p:ext>
    </p:extLst>
  </p:cSld>
  <p:clrMapOvr>
    <a:masterClrMapping/>
  </p:clrMapOvr>
  <p:transition spd="med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180" y="2636890"/>
            <a:ext cx="3960033" cy="34559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92180" y="1196974"/>
            <a:ext cx="3960033" cy="12249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3190" y="260560"/>
            <a:ext cx="6696930" cy="6336880"/>
          </a:xfrm>
          <a:prstGeom prst="rect">
            <a:avLst/>
          </a:prstGeom>
          <a:blipFill>
            <a:blip r:embed="rId2"/>
            <a:srcRect/>
            <a:stretch>
              <a:fillRect l="-44" r="-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1353485"/>
      </p:ext>
    </p:extLst>
  </p:cSld>
  <p:clrMapOvr>
    <a:masterClrMapping/>
  </p:clrMapOvr>
  <p:transition spd="med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180" y="2636890"/>
            <a:ext cx="3960033" cy="34559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92180" y="1196974"/>
            <a:ext cx="3960033" cy="12249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63190" y="260560"/>
            <a:ext cx="6696930" cy="6336880"/>
          </a:xfrm>
          <a:prstGeom prst="rect">
            <a:avLst/>
          </a:prstGeom>
          <a:blipFill>
            <a:blip r:embed="rId2"/>
            <a:srcRect/>
            <a:stretch>
              <a:fillRect l="-44" r="-44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3366707"/>
      </p:ext>
    </p:extLst>
  </p:cSld>
  <p:clrMapOvr>
    <a:masterClrMapping/>
  </p:clrMapOvr>
  <p:transition spd="med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eft Imag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92180" y="2636890"/>
            <a:ext cx="3960033" cy="3455934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7392180" y="1196974"/>
            <a:ext cx="3960033" cy="12249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63190" y="260560"/>
            <a:ext cx="6696929" cy="6337090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4963237"/>
      </p:ext>
    </p:extLst>
  </p:cSld>
  <p:clrMapOvr>
    <a:masterClrMapping/>
  </p:clrMapOvr>
  <p:transition spd="med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773237"/>
            <a:ext cx="5112196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0016" y="1773237"/>
            <a:ext cx="5112197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90675"/>
      </p:ext>
    </p:extLst>
  </p:cSld>
  <p:clrMapOvr>
    <a:masterClrMapping/>
  </p:clrMapOvr>
  <p:transition spd="med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3238"/>
            <a:ext cx="5112192" cy="503602"/>
          </a:xfrm>
        </p:spPr>
        <p:txBody>
          <a:bodyPr anchor="t" anchorCtr="0"/>
          <a:lstStyle>
            <a:lvl1pPr marL="0" indent="0">
              <a:buNone/>
              <a:defRPr sz="1600" b="1" cap="none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276839"/>
            <a:ext cx="5112196" cy="38159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8" y="1773238"/>
            <a:ext cx="5112196" cy="503602"/>
          </a:xfrm>
        </p:spPr>
        <p:txBody>
          <a:bodyPr anchor="t" anchorCtr="0"/>
          <a:lstStyle>
            <a:lvl1pPr marL="0" indent="0">
              <a:buNone/>
              <a:defRPr sz="1600" b="1" cap="none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0016" y="2276839"/>
            <a:ext cx="5112197" cy="381598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4031404"/>
      </p:ext>
    </p:extLst>
  </p:cSld>
  <p:clrMapOvr>
    <a:masterClrMapping/>
  </p:clrMapOvr>
  <p:transition spd="med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3237"/>
            <a:ext cx="10512425" cy="503237"/>
          </a:xfrm>
        </p:spPr>
        <p:txBody>
          <a:bodyPr anchor="t" anchorCtr="0"/>
          <a:lstStyle>
            <a:lvl1pPr marL="0" indent="0">
              <a:buNone/>
              <a:defRPr sz="1600" b="1" cap="none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5373215"/>
            <a:ext cx="10512425" cy="719609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100"/>
            </a:lvl4pPr>
            <a:lvl5pPr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839788" y="2276475"/>
            <a:ext cx="10512426" cy="288131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39788" y="5229200"/>
            <a:ext cx="10512425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9123596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7" y="1196557"/>
            <a:ext cx="5256213" cy="403269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5733320"/>
            <a:ext cx="5256212" cy="648430"/>
          </a:xfrm>
        </p:spPr>
        <p:txBody>
          <a:bodyPr/>
          <a:lstStyle>
            <a:lvl1pPr marL="0" indent="0" algn="l">
              <a:buNone/>
              <a:defRPr sz="18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4025678"/>
      </p:ext>
    </p:extLst>
  </p:cSld>
  <p:clrMapOvr>
    <a:masterClrMapping/>
  </p:clrMapOvr>
  <p:transition spd="med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3237"/>
            <a:ext cx="5112196" cy="503237"/>
          </a:xfrm>
        </p:spPr>
        <p:txBody>
          <a:bodyPr anchor="t" anchorCtr="0"/>
          <a:lstStyle>
            <a:lvl1pPr marL="0" indent="0">
              <a:buNone/>
              <a:defRPr sz="1600" b="1" cap="none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5373215"/>
            <a:ext cx="5112196" cy="719609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100"/>
            </a:lvl4pPr>
            <a:lvl5pPr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0016" y="1773237"/>
            <a:ext cx="5112197" cy="503237"/>
          </a:xfrm>
        </p:spPr>
        <p:txBody>
          <a:bodyPr anchor="t" anchorCtr="0"/>
          <a:lstStyle>
            <a:lvl1pPr marL="0" indent="0">
              <a:buNone/>
              <a:defRPr sz="1600" b="1" cap="none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6240016" y="5373215"/>
            <a:ext cx="5112197" cy="719609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100"/>
            </a:lvl4pPr>
            <a:lvl5pPr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839788" y="2276475"/>
            <a:ext cx="5112196" cy="288131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6" name="Chart Placeholder 14"/>
          <p:cNvSpPr>
            <a:spLocks noGrp="1"/>
          </p:cNvSpPr>
          <p:nvPr>
            <p:ph type="chart" sz="quarter" idx="15"/>
          </p:nvPr>
        </p:nvSpPr>
        <p:spPr>
          <a:xfrm>
            <a:off x="6240016" y="2276475"/>
            <a:ext cx="5112197" cy="288131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39788" y="5229200"/>
            <a:ext cx="51121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6240017" y="5229200"/>
            <a:ext cx="5112196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43931637"/>
      </p:ext>
    </p:extLst>
  </p:cSld>
  <p:clrMapOvr>
    <a:masterClrMapping/>
  </p:clrMapOvr>
  <p:transition spd="med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har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3238"/>
            <a:ext cx="3383952" cy="503236"/>
          </a:xfrm>
        </p:spPr>
        <p:txBody>
          <a:bodyPr anchor="t" anchorCtr="0"/>
          <a:lstStyle>
            <a:lvl1pPr marL="0" indent="0">
              <a:buNone/>
              <a:defRPr sz="1600" b="1" cap="none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5373216"/>
            <a:ext cx="3383359" cy="719609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100"/>
            </a:lvl4pPr>
            <a:lvl5pPr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967664" y="1773238"/>
            <a:ext cx="3384550" cy="503237"/>
          </a:xfrm>
        </p:spPr>
        <p:txBody>
          <a:bodyPr anchor="t" anchorCtr="0"/>
          <a:lstStyle>
            <a:lvl1pPr marL="0" indent="0">
              <a:buNone/>
              <a:defRPr sz="1600" b="1" cap="none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7967664" y="5373215"/>
            <a:ext cx="3384549" cy="719609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100"/>
            </a:lvl4pPr>
            <a:lvl5pPr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Chart Placeholder 14"/>
          <p:cNvSpPr>
            <a:spLocks noGrp="1"/>
          </p:cNvSpPr>
          <p:nvPr>
            <p:ph type="chart" sz="quarter" idx="14"/>
          </p:nvPr>
        </p:nvSpPr>
        <p:spPr>
          <a:xfrm>
            <a:off x="839787" y="2276475"/>
            <a:ext cx="3383953" cy="288131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6" name="Chart Placeholder 14"/>
          <p:cNvSpPr>
            <a:spLocks noGrp="1"/>
          </p:cNvSpPr>
          <p:nvPr>
            <p:ph type="chart" sz="quarter" idx="15"/>
          </p:nvPr>
        </p:nvSpPr>
        <p:spPr>
          <a:xfrm>
            <a:off x="7967664" y="2276475"/>
            <a:ext cx="3384550" cy="2881313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839788" y="5229200"/>
            <a:ext cx="3383952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7967663" y="5229200"/>
            <a:ext cx="338455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hart Placeholder 14"/>
          <p:cNvSpPr>
            <a:spLocks noGrp="1"/>
          </p:cNvSpPr>
          <p:nvPr>
            <p:ph type="chart" sz="quarter" idx="16"/>
          </p:nvPr>
        </p:nvSpPr>
        <p:spPr>
          <a:xfrm>
            <a:off x="4367760" y="2276475"/>
            <a:ext cx="3456480" cy="2881314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22" name="Text Placeholder 2"/>
          <p:cNvSpPr>
            <a:spLocks noGrp="1"/>
          </p:cNvSpPr>
          <p:nvPr>
            <p:ph type="body" idx="17"/>
          </p:nvPr>
        </p:nvSpPr>
        <p:spPr>
          <a:xfrm>
            <a:off x="4367760" y="1773237"/>
            <a:ext cx="3456480" cy="503237"/>
          </a:xfrm>
        </p:spPr>
        <p:txBody>
          <a:bodyPr anchor="t" anchorCtr="0"/>
          <a:lstStyle>
            <a:lvl1pPr marL="0" indent="0">
              <a:buNone/>
              <a:defRPr sz="1600" b="1" cap="none" spc="3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Content Placeholder 3"/>
          <p:cNvSpPr>
            <a:spLocks noGrp="1"/>
          </p:cNvSpPr>
          <p:nvPr>
            <p:ph sz="half" idx="18"/>
          </p:nvPr>
        </p:nvSpPr>
        <p:spPr>
          <a:xfrm>
            <a:off x="4367808" y="5373215"/>
            <a:ext cx="3456384" cy="719609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100"/>
            </a:lvl4pPr>
            <a:lvl5pPr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367760" y="5229200"/>
            <a:ext cx="345648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8704333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839788" y="1196690"/>
            <a:ext cx="11352212" cy="4896135"/>
          </a:xfrm>
          <a:prstGeom prst="rect">
            <a:avLst/>
          </a:prstGeom>
          <a:blipFill>
            <a:blip r:embed="rId2"/>
            <a:srcRect/>
            <a:stretch>
              <a:fillRect t="-29" b="-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1380" y="2132820"/>
            <a:ext cx="8209534" cy="553998"/>
          </a:xfrm>
        </p:spPr>
        <p:txBody>
          <a:bodyPr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578898"/>
      </p:ext>
    </p:extLst>
  </p:cSld>
  <p:clrMapOvr>
    <a:masterClrMapping/>
  </p:clrMapOvr>
  <p:transition spd="med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39788" y="1196690"/>
            <a:ext cx="11352212" cy="4896135"/>
          </a:xfrm>
          <a:prstGeom prst="rect">
            <a:avLst/>
          </a:prstGeom>
          <a:blipFill>
            <a:blip r:embed="rId2"/>
            <a:srcRect/>
            <a:stretch>
              <a:fillRect t="-29" b="-29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95749" y="2132820"/>
            <a:ext cx="7056463" cy="553998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904778"/>
      </p:ext>
    </p:extLst>
  </p:cSld>
  <p:clrMapOvr>
    <a:masterClrMapping/>
  </p:clrMapOvr>
  <p:transition spd="med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Custom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39788" y="1196975"/>
            <a:ext cx="11352212" cy="4895850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631380" y="2132820"/>
            <a:ext cx="8209534" cy="553998"/>
          </a:xfrm>
        </p:spPr>
        <p:txBody>
          <a:bodyPr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8823358"/>
      </p:ext>
    </p:extLst>
  </p:cSld>
  <p:clrMapOvr>
    <a:masterClrMapping/>
  </p:clrMapOvr>
  <p:transition spd="med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with Title Custo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8"/>
          </p:nvPr>
        </p:nvSpPr>
        <p:spPr>
          <a:xfrm>
            <a:off x="839788" y="1196975"/>
            <a:ext cx="11352212" cy="4895850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295749" y="2132820"/>
            <a:ext cx="7056463" cy="553998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9761177"/>
      </p:ext>
    </p:extLst>
  </p:cSld>
  <p:clrMapOvr>
    <a:masterClrMapping/>
  </p:clrMapOvr>
  <p:transition spd="med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Full Imag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270" y="1773238"/>
            <a:ext cx="10512943" cy="553998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5040770"/>
      </p:ext>
    </p:extLst>
  </p:cSld>
  <p:clrMapOvr>
    <a:masterClrMapping/>
  </p:clrMapOvr>
  <p:transition spd="med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Full Imag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270" y="1773238"/>
            <a:ext cx="10512943" cy="553998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6186151"/>
      </p:ext>
    </p:extLst>
  </p:cSld>
  <p:clrMapOvr>
    <a:masterClrMapping/>
  </p:clrMapOvr>
  <p:transition spd="med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Full Image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270" y="1773238"/>
            <a:ext cx="10512943" cy="553998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275992"/>
      </p:ext>
    </p:extLst>
  </p:cSld>
  <p:clrMapOvr>
    <a:masterClrMapping/>
  </p:clrMapOvr>
  <p:transition spd="med"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Full Image 4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270" y="1773238"/>
            <a:ext cx="10512943" cy="553998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474819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7" y="1196557"/>
            <a:ext cx="9001125" cy="403269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5733320"/>
            <a:ext cx="9001124" cy="648430"/>
          </a:xfrm>
        </p:spPr>
        <p:txBody>
          <a:bodyPr/>
          <a:lstStyle>
            <a:lvl1pPr marL="0" indent="0" algn="l">
              <a:buNone/>
              <a:defRPr sz="18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20646"/>
      </p:ext>
    </p:extLst>
  </p:cSld>
  <p:clrMapOvr>
    <a:masterClrMapping/>
  </p:clrMapOvr>
  <p:transition spd="med"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Full Image 5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270" y="1773238"/>
            <a:ext cx="10512943" cy="553998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3566324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Full Image 7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270" y="1773238"/>
            <a:ext cx="10512943" cy="553998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3691039"/>
      </p:ext>
    </p:extLst>
  </p:cSld>
  <p:clrMapOvr>
    <a:masterClrMapping/>
  </p:clrMapOvr>
  <p:transition spd="med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Full Imag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6"/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288797" y="476250"/>
                </a:moveTo>
                <a:lnTo>
                  <a:pt x="6285339" y="476415"/>
                </a:lnTo>
                <a:lnTo>
                  <a:pt x="6283610" y="476415"/>
                </a:lnTo>
                <a:lnTo>
                  <a:pt x="6281964" y="476497"/>
                </a:lnTo>
                <a:lnTo>
                  <a:pt x="6278836" y="476909"/>
                </a:lnTo>
                <a:lnTo>
                  <a:pt x="6275872" y="477239"/>
                </a:lnTo>
                <a:lnTo>
                  <a:pt x="6272991" y="477815"/>
                </a:lnTo>
                <a:lnTo>
                  <a:pt x="6270274" y="478557"/>
                </a:lnTo>
                <a:lnTo>
                  <a:pt x="6267558" y="479298"/>
                </a:lnTo>
                <a:lnTo>
                  <a:pt x="6266323" y="479710"/>
                </a:lnTo>
                <a:lnTo>
                  <a:pt x="6265006" y="480369"/>
                </a:lnTo>
                <a:lnTo>
                  <a:pt x="6262701" y="481440"/>
                </a:lnTo>
                <a:lnTo>
                  <a:pt x="6260313" y="482758"/>
                </a:lnTo>
                <a:lnTo>
                  <a:pt x="6259243" y="483417"/>
                </a:lnTo>
                <a:lnTo>
                  <a:pt x="6258008" y="484159"/>
                </a:lnTo>
                <a:lnTo>
                  <a:pt x="6256938" y="484900"/>
                </a:lnTo>
                <a:lnTo>
                  <a:pt x="6255868" y="485724"/>
                </a:lnTo>
                <a:lnTo>
                  <a:pt x="6254798" y="486548"/>
                </a:lnTo>
                <a:lnTo>
                  <a:pt x="6253728" y="487536"/>
                </a:lnTo>
                <a:lnTo>
                  <a:pt x="6251669" y="489431"/>
                </a:lnTo>
                <a:lnTo>
                  <a:pt x="6250599" y="490337"/>
                </a:lnTo>
                <a:lnTo>
                  <a:pt x="6249694" y="491408"/>
                </a:lnTo>
                <a:lnTo>
                  <a:pt x="6248624" y="492644"/>
                </a:lnTo>
                <a:lnTo>
                  <a:pt x="6247636" y="493797"/>
                </a:lnTo>
                <a:lnTo>
                  <a:pt x="6189764" y="561843"/>
                </a:lnTo>
                <a:lnTo>
                  <a:pt x="6186306" y="565138"/>
                </a:lnTo>
                <a:lnTo>
                  <a:pt x="6184824" y="566538"/>
                </a:lnTo>
                <a:lnTo>
                  <a:pt x="6183425" y="567774"/>
                </a:lnTo>
                <a:lnTo>
                  <a:pt x="6182108" y="568845"/>
                </a:lnTo>
                <a:lnTo>
                  <a:pt x="6180791" y="569669"/>
                </a:lnTo>
                <a:lnTo>
                  <a:pt x="6180214" y="570163"/>
                </a:lnTo>
                <a:lnTo>
                  <a:pt x="6179473" y="570493"/>
                </a:lnTo>
                <a:lnTo>
                  <a:pt x="6178156" y="571069"/>
                </a:lnTo>
                <a:lnTo>
                  <a:pt x="6176757" y="571564"/>
                </a:lnTo>
                <a:lnTo>
                  <a:pt x="6175193" y="571975"/>
                </a:lnTo>
                <a:lnTo>
                  <a:pt x="6173382" y="572223"/>
                </a:lnTo>
                <a:lnTo>
                  <a:pt x="6171488" y="572387"/>
                </a:lnTo>
                <a:lnTo>
                  <a:pt x="6169348" y="572552"/>
                </a:lnTo>
                <a:lnTo>
                  <a:pt x="6168278" y="572552"/>
                </a:lnTo>
                <a:lnTo>
                  <a:pt x="6166960" y="572552"/>
                </a:lnTo>
                <a:lnTo>
                  <a:pt x="6164244" y="572634"/>
                </a:lnTo>
                <a:lnTo>
                  <a:pt x="6161280" y="572634"/>
                </a:lnTo>
                <a:lnTo>
                  <a:pt x="6088343" y="572634"/>
                </a:lnTo>
                <a:lnTo>
                  <a:pt x="6015406" y="572634"/>
                </a:lnTo>
                <a:lnTo>
                  <a:pt x="5942469" y="572634"/>
                </a:lnTo>
                <a:lnTo>
                  <a:pt x="5869532" y="572634"/>
                </a:lnTo>
                <a:lnTo>
                  <a:pt x="5864675" y="572799"/>
                </a:lnTo>
                <a:lnTo>
                  <a:pt x="5860148" y="572882"/>
                </a:lnTo>
                <a:lnTo>
                  <a:pt x="5857925" y="573046"/>
                </a:lnTo>
                <a:lnTo>
                  <a:pt x="5855949" y="573129"/>
                </a:lnTo>
                <a:lnTo>
                  <a:pt x="5852163" y="573458"/>
                </a:lnTo>
                <a:lnTo>
                  <a:pt x="5848540" y="574117"/>
                </a:lnTo>
                <a:lnTo>
                  <a:pt x="5846894" y="574365"/>
                </a:lnTo>
                <a:lnTo>
                  <a:pt x="5845330" y="574694"/>
                </a:lnTo>
                <a:lnTo>
                  <a:pt x="5843766" y="575023"/>
                </a:lnTo>
                <a:lnTo>
                  <a:pt x="5842202" y="575435"/>
                </a:lnTo>
                <a:lnTo>
                  <a:pt x="5840802" y="575847"/>
                </a:lnTo>
                <a:lnTo>
                  <a:pt x="5839403" y="576341"/>
                </a:lnTo>
                <a:lnTo>
                  <a:pt x="5838086" y="576836"/>
                </a:lnTo>
                <a:lnTo>
                  <a:pt x="5836768" y="577330"/>
                </a:lnTo>
                <a:lnTo>
                  <a:pt x="5835451" y="577907"/>
                </a:lnTo>
                <a:lnTo>
                  <a:pt x="5834216" y="578483"/>
                </a:lnTo>
                <a:lnTo>
                  <a:pt x="5831747" y="579801"/>
                </a:lnTo>
                <a:lnTo>
                  <a:pt x="5829524" y="581284"/>
                </a:lnTo>
                <a:lnTo>
                  <a:pt x="5828289" y="582108"/>
                </a:lnTo>
                <a:lnTo>
                  <a:pt x="5827219" y="582767"/>
                </a:lnTo>
                <a:lnTo>
                  <a:pt x="5824996" y="584580"/>
                </a:lnTo>
                <a:lnTo>
                  <a:pt x="5822691" y="586474"/>
                </a:lnTo>
                <a:lnTo>
                  <a:pt x="5820304" y="588616"/>
                </a:lnTo>
                <a:lnTo>
                  <a:pt x="5788610" y="620250"/>
                </a:lnTo>
                <a:lnTo>
                  <a:pt x="5818493" y="620250"/>
                </a:lnTo>
                <a:lnTo>
                  <a:pt x="5913410" y="620250"/>
                </a:lnTo>
                <a:lnTo>
                  <a:pt x="5976880" y="620250"/>
                </a:lnTo>
                <a:lnTo>
                  <a:pt x="6040432" y="620250"/>
                </a:lnTo>
                <a:lnTo>
                  <a:pt x="6103902" y="620250"/>
                </a:lnTo>
                <a:lnTo>
                  <a:pt x="6167537" y="620250"/>
                </a:lnTo>
                <a:lnTo>
                  <a:pt x="6171817" y="620250"/>
                </a:lnTo>
                <a:lnTo>
                  <a:pt x="6173876" y="620168"/>
                </a:lnTo>
                <a:lnTo>
                  <a:pt x="6175934" y="620003"/>
                </a:lnTo>
                <a:lnTo>
                  <a:pt x="6179638" y="619756"/>
                </a:lnTo>
                <a:lnTo>
                  <a:pt x="6183178" y="619261"/>
                </a:lnTo>
                <a:lnTo>
                  <a:pt x="6186553" y="618850"/>
                </a:lnTo>
                <a:lnTo>
                  <a:pt x="6188035" y="618438"/>
                </a:lnTo>
                <a:lnTo>
                  <a:pt x="6188858" y="618190"/>
                </a:lnTo>
                <a:lnTo>
                  <a:pt x="6189599" y="618108"/>
                </a:lnTo>
                <a:lnTo>
                  <a:pt x="6191163" y="617614"/>
                </a:lnTo>
                <a:lnTo>
                  <a:pt x="6192563" y="617120"/>
                </a:lnTo>
                <a:lnTo>
                  <a:pt x="6194044" y="616708"/>
                </a:lnTo>
                <a:lnTo>
                  <a:pt x="6195444" y="616213"/>
                </a:lnTo>
                <a:lnTo>
                  <a:pt x="6196761" y="615637"/>
                </a:lnTo>
                <a:lnTo>
                  <a:pt x="6198078" y="614978"/>
                </a:lnTo>
                <a:lnTo>
                  <a:pt x="6199395" y="614319"/>
                </a:lnTo>
                <a:lnTo>
                  <a:pt x="6200712" y="613577"/>
                </a:lnTo>
                <a:lnTo>
                  <a:pt x="6201865" y="612836"/>
                </a:lnTo>
                <a:lnTo>
                  <a:pt x="6203182" y="612012"/>
                </a:lnTo>
                <a:lnTo>
                  <a:pt x="6204417" y="611188"/>
                </a:lnTo>
                <a:lnTo>
                  <a:pt x="6205569" y="610200"/>
                </a:lnTo>
                <a:lnTo>
                  <a:pt x="6207957" y="608305"/>
                </a:lnTo>
                <a:lnTo>
                  <a:pt x="6209191" y="607234"/>
                </a:lnTo>
                <a:lnTo>
                  <a:pt x="6210344" y="606081"/>
                </a:lnTo>
                <a:lnTo>
                  <a:pt x="6212731" y="603692"/>
                </a:lnTo>
                <a:lnTo>
                  <a:pt x="6213884" y="602456"/>
                </a:lnTo>
                <a:lnTo>
                  <a:pt x="6215119" y="601055"/>
                </a:lnTo>
                <a:lnTo>
                  <a:pt x="6235864" y="575765"/>
                </a:lnTo>
                <a:lnTo>
                  <a:pt x="6280400" y="575765"/>
                </a:lnTo>
                <a:lnTo>
                  <a:pt x="6282046" y="575765"/>
                </a:lnTo>
                <a:lnTo>
                  <a:pt x="6283775" y="575683"/>
                </a:lnTo>
                <a:lnTo>
                  <a:pt x="6285339" y="575518"/>
                </a:lnTo>
                <a:lnTo>
                  <a:pt x="6286821" y="575435"/>
                </a:lnTo>
                <a:lnTo>
                  <a:pt x="6288385" y="575271"/>
                </a:lnTo>
                <a:lnTo>
                  <a:pt x="6289867" y="575023"/>
                </a:lnTo>
                <a:lnTo>
                  <a:pt x="6292666" y="574529"/>
                </a:lnTo>
                <a:lnTo>
                  <a:pt x="6295547" y="573952"/>
                </a:lnTo>
                <a:lnTo>
                  <a:pt x="6296864" y="573458"/>
                </a:lnTo>
                <a:lnTo>
                  <a:pt x="6298181" y="573129"/>
                </a:lnTo>
                <a:lnTo>
                  <a:pt x="6300651" y="572223"/>
                </a:lnTo>
                <a:lnTo>
                  <a:pt x="6303203" y="571069"/>
                </a:lnTo>
                <a:lnTo>
                  <a:pt x="6305425" y="569998"/>
                </a:lnTo>
                <a:lnTo>
                  <a:pt x="6307730" y="568763"/>
                </a:lnTo>
                <a:lnTo>
                  <a:pt x="6308883" y="568021"/>
                </a:lnTo>
                <a:lnTo>
                  <a:pt x="6309953" y="567280"/>
                </a:lnTo>
                <a:lnTo>
                  <a:pt x="6312094" y="565632"/>
                </a:lnTo>
                <a:lnTo>
                  <a:pt x="6314152" y="563985"/>
                </a:lnTo>
                <a:lnTo>
                  <a:pt x="6316292" y="562172"/>
                </a:lnTo>
                <a:lnTo>
                  <a:pt x="6318185" y="560277"/>
                </a:lnTo>
                <a:lnTo>
                  <a:pt x="6320243" y="558218"/>
                </a:lnTo>
                <a:lnTo>
                  <a:pt x="6335720" y="539518"/>
                </a:lnTo>
                <a:lnTo>
                  <a:pt x="6258255" y="539518"/>
                </a:lnTo>
                <a:lnTo>
                  <a:pt x="6264347" y="532104"/>
                </a:lnTo>
                <a:lnTo>
                  <a:pt x="6268628" y="526831"/>
                </a:lnTo>
                <a:lnTo>
                  <a:pt x="6271097" y="523866"/>
                </a:lnTo>
                <a:lnTo>
                  <a:pt x="6271838" y="523042"/>
                </a:lnTo>
                <a:lnTo>
                  <a:pt x="6272579" y="522465"/>
                </a:lnTo>
                <a:lnTo>
                  <a:pt x="6273238" y="521971"/>
                </a:lnTo>
                <a:lnTo>
                  <a:pt x="6274061" y="521477"/>
                </a:lnTo>
                <a:lnTo>
                  <a:pt x="6274966" y="521229"/>
                </a:lnTo>
                <a:lnTo>
                  <a:pt x="6275872" y="520982"/>
                </a:lnTo>
                <a:lnTo>
                  <a:pt x="6276942" y="520900"/>
                </a:lnTo>
                <a:lnTo>
                  <a:pt x="6278259" y="520900"/>
                </a:lnTo>
                <a:lnTo>
                  <a:pt x="6338107" y="520900"/>
                </a:lnTo>
                <a:lnTo>
                  <a:pt x="6341400" y="520735"/>
                </a:lnTo>
                <a:lnTo>
                  <a:pt x="6344611" y="520653"/>
                </a:lnTo>
                <a:lnTo>
                  <a:pt x="6346175" y="520570"/>
                </a:lnTo>
                <a:lnTo>
                  <a:pt x="6347739" y="520323"/>
                </a:lnTo>
                <a:lnTo>
                  <a:pt x="6349385" y="520158"/>
                </a:lnTo>
                <a:lnTo>
                  <a:pt x="6350949" y="519911"/>
                </a:lnTo>
                <a:lnTo>
                  <a:pt x="6353913" y="519499"/>
                </a:lnTo>
                <a:lnTo>
                  <a:pt x="6356959" y="518758"/>
                </a:lnTo>
                <a:lnTo>
                  <a:pt x="6359922" y="517934"/>
                </a:lnTo>
                <a:lnTo>
                  <a:pt x="6361322" y="517440"/>
                </a:lnTo>
                <a:lnTo>
                  <a:pt x="6362804" y="516946"/>
                </a:lnTo>
                <a:lnTo>
                  <a:pt x="6365520" y="515792"/>
                </a:lnTo>
                <a:lnTo>
                  <a:pt x="6366837" y="515133"/>
                </a:lnTo>
                <a:lnTo>
                  <a:pt x="6368237" y="514474"/>
                </a:lnTo>
                <a:lnTo>
                  <a:pt x="6369554" y="513733"/>
                </a:lnTo>
                <a:lnTo>
                  <a:pt x="6370871" y="512909"/>
                </a:lnTo>
                <a:lnTo>
                  <a:pt x="6372188" y="512085"/>
                </a:lnTo>
                <a:lnTo>
                  <a:pt x="6373505" y="511262"/>
                </a:lnTo>
                <a:lnTo>
                  <a:pt x="6375975" y="509367"/>
                </a:lnTo>
                <a:lnTo>
                  <a:pt x="6377210" y="508213"/>
                </a:lnTo>
                <a:lnTo>
                  <a:pt x="6378362" y="507142"/>
                </a:lnTo>
                <a:lnTo>
                  <a:pt x="6379597" y="506072"/>
                </a:lnTo>
                <a:lnTo>
                  <a:pt x="6380750" y="504918"/>
                </a:lnTo>
                <a:lnTo>
                  <a:pt x="6381985" y="503600"/>
                </a:lnTo>
                <a:lnTo>
                  <a:pt x="6383137" y="502282"/>
                </a:lnTo>
                <a:lnTo>
                  <a:pt x="6403388" y="476250"/>
                </a:lnTo>
                <a:lnTo>
                  <a:pt x="6346092" y="476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9270" y="1773238"/>
            <a:ext cx="10512943" cy="553998"/>
          </a:xfrm>
        </p:spPr>
        <p:txBody>
          <a:bodyPr wrap="square" anchor="t" anchorCtr="0">
            <a:sp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9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0910289"/>
      </p:ext>
    </p:extLst>
  </p:cSld>
  <p:clrMapOvr>
    <a:masterClrMapping/>
  </p:clrMapOvr>
  <p:transition spd="med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43"/>
          </p:nvPr>
        </p:nvSpPr>
        <p:spPr>
          <a:xfrm>
            <a:off x="839270" y="1773238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44"/>
          </p:nvPr>
        </p:nvSpPr>
        <p:spPr>
          <a:xfrm>
            <a:off x="5159870" y="1773238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45"/>
          </p:nvPr>
        </p:nvSpPr>
        <p:spPr>
          <a:xfrm>
            <a:off x="2999570" y="1773238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46"/>
          </p:nvPr>
        </p:nvSpPr>
        <p:spPr>
          <a:xfrm>
            <a:off x="7320170" y="1773238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Picture Placeholder 8"/>
          <p:cNvSpPr>
            <a:spLocks noGrp="1"/>
          </p:cNvSpPr>
          <p:nvPr>
            <p:ph type="pic" sz="quarter" idx="47"/>
          </p:nvPr>
        </p:nvSpPr>
        <p:spPr>
          <a:xfrm>
            <a:off x="9480470" y="1773238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48"/>
          </p:nvPr>
        </p:nvSpPr>
        <p:spPr>
          <a:xfrm>
            <a:off x="839788" y="3213100"/>
            <a:ext cx="1871662" cy="57595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6" name="Text Placeholder 34"/>
          <p:cNvSpPr>
            <a:spLocks noGrp="1"/>
          </p:cNvSpPr>
          <p:nvPr>
            <p:ph type="body" sz="quarter" idx="49"/>
          </p:nvPr>
        </p:nvSpPr>
        <p:spPr>
          <a:xfrm>
            <a:off x="3000374" y="3213100"/>
            <a:ext cx="1871489" cy="57595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50"/>
          </p:nvPr>
        </p:nvSpPr>
        <p:spPr>
          <a:xfrm>
            <a:off x="5159374" y="3213100"/>
            <a:ext cx="1873251" cy="57595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34"/>
          <p:cNvSpPr>
            <a:spLocks noGrp="1"/>
          </p:cNvSpPr>
          <p:nvPr>
            <p:ph type="body" sz="quarter" idx="51"/>
          </p:nvPr>
        </p:nvSpPr>
        <p:spPr>
          <a:xfrm>
            <a:off x="7320136" y="3213100"/>
            <a:ext cx="1871489" cy="57595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34"/>
          <p:cNvSpPr>
            <a:spLocks noGrp="1"/>
          </p:cNvSpPr>
          <p:nvPr>
            <p:ph type="body" sz="quarter" idx="52"/>
          </p:nvPr>
        </p:nvSpPr>
        <p:spPr>
          <a:xfrm>
            <a:off x="9480550" y="3213100"/>
            <a:ext cx="1871663" cy="57595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Text Placeholder 34"/>
          <p:cNvSpPr>
            <a:spLocks noGrp="1"/>
          </p:cNvSpPr>
          <p:nvPr>
            <p:ph type="body" sz="quarter" idx="53"/>
          </p:nvPr>
        </p:nvSpPr>
        <p:spPr>
          <a:xfrm>
            <a:off x="839788" y="5516875"/>
            <a:ext cx="1871662" cy="57595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34"/>
          <p:cNvSpPr>
            <a:spLocks noGrp="1"/>
          </p:cNvSpPr>
          <p:nvPr>
            <p:ph type="body" sz="quarter" idx="54"/>
          </p:nvPr>
        </p:nvSpPr>
        <p:spPr>
          <a:xfrm>
            <a:off x="3000374" y="5516875"/>
            <a:ext cx="1871489" cy="57595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2" name="Text Placeholder 34"/>
          <p:cNvSpPr>
            <a:spLocks noGrp="1"/>
          </p:cNvSpPr>
          <p:nvPr>
            <p:ph type="body" sz="quarter" idx="55"/>
          </p:nvPr>
        </p:nvSpPr>
        <p:spPr>
          <a:xfrm>
            <a:off x="5159374" y="5516875"/>
            <a:ext cx="1873251" cy="57595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3" name="Text Placeholder 34"/>
          <p:cNvSpPr>
            <a:spLocks noGrp="1"/>
          </p:cNvSpPr>
          <p:nvPr>
            <p:ph type="body" sz="quarter" idx="56"/>
          </p:nvPr>
        </p:nvSpPr>
        <p:spPr>
          <a:xfrm>
            <a:off x="7320136" y="5516875"/>
            <a:ext cx="1871489" cy="57595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4" name="Text Placeholder 34"/>
          <p:cNvSpPr>
            <a:spLocks noGrp="1"/>
          </p:cNvSpPr>
          <p:nvPr>
            <p:ph type="body" sz="quarter" idx="57"/>
          </p:nvPr>
        </p:nvSpPr>
        <p:spPr>
          <a:xfrm>
            <a:off x="9480550" y="5516875"/>
            <a:ext cx="1871663" cy="57595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0" name="Picture Placeholder 8"/>
          <p:cNvSpPr>
            <a:spLocks noGrp="1"/>
          </p:cNvSpPr>
          <p:nvPr>
            <p:ph type="pic" sz="quarter" idx="58"/>
          </p:nvPr>
        </p:nvSpPr>
        <p:spPr>
          <a:xfrm>
            <a:off x="839270" y="4077090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71" name="Picture Placeholder 8"/>
          <p:cNvSpPr>
            <a:spLocks noGrp="1"/>
          </p:cNvSpPr>
          <p:nvPr>
            <p:ph type="pic" sz="quarter" idx="59"/>
          </p:nvPr>
        </p:nvSpPr>
        <p:spPr>
          <a:xfrm>
            <a:off x="5159870" y="4077090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2" name="Picture Placeholder 8"/>
          <p:cNvSpPr>
            <a:spLocks noGrp="1"/>
          </p:cNvSpPr>
          <p:nvPr>
            <p:ph type="pic" sz="quarter" idx="60"/>
          </p:nvPr>
        </p:nvSpPr>
        <p:spPr>
          <a:xfrm>
            <a:off x="2999570" y="4077090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3" name="Picture Placeholder 8"/>
          <p:cNvSpPr>
            <a:spLocks noGrp="1"/>
          </p:cNvSpPr>
          <p:nvPr>
            <p:ph type="pic" sz="quarter" idx="61"/>
          </p:nvPr>
        </p:nvSpPr>
        <p:spPr>
          <a:xfrm>
            <a:off x="7320170" y="4077090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4" name="Picture Placeholder 8"/>
          <p:cNvSpPr>
            <a:spLocks noGrp="1"/>
          </p:cNvSpPr>
          <p:nvPr>
            <p:ph type="pic" sz="quarter" idx="62"/>
          </p:nvPr>
        </p:nvSpPr>
        <p:spPr>
          <a:xfrm>
            <a:off x="9480470" y="4077090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3369877"/>
      </p:ext>
    </p:extLst>
  </p:cSld>
  <p:clrMapOvr>
    <a:masterClrMapping/>
  </p:clrMapOvr>
  <p:transition spd="med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n pictures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6" name="Picture Placeholder 8"/>
          <p:cNvSpPr>
            <a:spLocks noGrp="1"/>
          </p:cNvSpPr>
          <p:nvPr>
            <p:ph type="pic" sz="quarter" idx="43"/>
          </p:nvPr>
        </p:nvSpPr>
        <p:spPr>
          <a:xfrm>
            <a:off x="839270" y="1760769"/>
            <a:ext cx="1872260" cy="1020141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37" name="Picture Placeholder 8"/>
          <p:cNvSpPr>
            <a:spLocks noGrp="1"/>
          </p:cNvSpPr>
          <p:nvPr>
            <p:ph type="pic" sz="quarter" idx="44"/>
          </p:nvPr>
        </p:nvSpPr>
        <p:spPr>
          <a:xfrm>
            <a:off x="5159870" y="1760769"/>
            <a:ext cx="1872260" cy="1020141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2" name="Picture Placeholder 8"/>
          <p:cNvSpPr>
            <a:spLocks noGrp="1"/>
          </p:cNvSpPr>
          <p:nvPr>
            <p:ph type="pic" sz="quarter" idx="45"/>
          </p:nvPr>
        </p:nvSpPr>
        <p:spPr>
          <a:xfrm>
            <a:off x="2999570" y="1760769"/>
            <a:ext cx="1872260" cy="1020141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3" name="Picture Placeholder 8"/>
          <p:cNvSpPr>
            <a:spLocks noGrp="1"/>
          </p:cNvSpPr>
          <p:nvPr>
            <p:ph type="pic" sz="quarter" idx="46"/>
          </p:nvPr>
        </p:nvSpPr>
        <p:spPr>
          <a:xfrm>
            <a:off x="7320170" y="1760769"/>
            <a:ext cx="1872260" cy="1020141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4" name="Picture Placeholder 8"/>
          <p:cNvSpPr>
            <a:spLocks noGrp="1"/>
          </p:cNvSpPr>
          <p:nvPr>
            <p:ph type="pic" sz="quarter" idx="47"/>
          </p:nvPr>
        </p:nvSpPr>
        <p:spPr>
          <a:xfrm>
            <a:off x="9480470" y="1760769"/>
            <a:ext cx="1872260" cy="1020141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48"/>
          </p:nvPr>
        </p:nvSpPr>
        <p:spPr>
          <a:xfrm>
            <a:off x="839788" y="2924930"/>
            <a:ext cx="1871662" cy="86412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6" name="Text Placeholder 34"/>
          <p:cNvSpPr>
            <a:spLocks noGrp="1"/>
          </p:cNvSpPr>
          <p:nvPr>
            <p:ph type="body" sz="quarter" idx="49"/>
          </p:nvPr>
        </p:nvSpPr>
        <p:spPr>
          <a:xfrm>
            <a:off x="3000374" y="2924930"/>
            <a:ext cx="1871489" cy="86412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7" name="Text Placeholder 34"/>
          <p:cNvSpPr>
            <a:spLocks noGrp="1"/>
          </p:cNvSpPr>
          <p:nvPr>
            <p:ph type="body" sz="quarter" idx="50"/>
          </p:nvPr>
        </p:nvSpPr>
        <p:spPr>
          <a:xfrm>
            <a:off x="5159374" y="2924930"/>
            <a:ext cx="1873251" cy="86412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34"/>
          <p:cNvSpPr>
            <a:spLocks noGrp="1"/>
          </p:cNvSpPr>
          <p:nvPr>
            <p:ph type="body" sz="quarter" idx="51"/>
          </p:nvPr>
        </p:nvSpPr>
        <p:spPr>
          <a:xfrm>
            <a:off x="7320136" y="2924930"/>
            <a:ext cx="1871489" cy="86412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34"/>
          <p:cNvSpPr>
            <a:spLocks noGrp="1"/>
          </p:cNvSpPr>
          <p:nvPr>
            <p:ph type="body" sz="quarter" idx="52"/>
          </p:nvPr>
        </p:nvSpPr>
        <p:spPr>
          <a:xfrm>
            <a:off x="9480550" y="2924930"/>
            <a:ext cx="1871663" cy="86412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Picture Placeholder 8"/>
          <p:cNvSpPr>
            <a:spLocks noGrp="1"/>
          </p:cNvSpPr>
          <p:nvPr>
            <p:ph type="pic" sz="quarter" idx="53"/>
          </p:nvPr>
        </p:nvSpPr>
        <p:spPr>
          <a:xfrm>
            <a:off x="839270" y="4065089"/>
            <a:ext cx="1872260" cy="1020141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1" name="Picture Placeholder 8"/>
          <p:cNvSpPr>
            <a:spLocks noGrp="1"/>
          </p:cNvSpPr>
          <p:nvPr>
            <p:ph type="pic" sz="quarter" idx="54"/>
          </p:nvPr>
        </p:nvSpPr>
        <p:spPr>
          <a:xfrm>
            <a:off x="5159870" y="4065089"/>
            <a:ext cx="1872260" cy="1020141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2" name="Picture Placeholder 8"/>
          <p:cNvSpPr>
            <a:spLocks noGrp="1"/>
          </p:cNvSpPr>
          <p:nvPr>
            <p:ph type="pic" sz="quarter" idx="55"/>
          </p:nvPr>
        </p:nvSpPr>
        <p:spPr>
          <a:xfrm>
            <a:off x="2999570" y="4065089"/>
            <a:ext cx="1872260" cy="1020141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3" name="Picture Placeholder 8"/>
          <p:cNvSpPr>
            <a:spLocks noGrp="1"/>
          </p:cNvSpPr>
          <p:nvPr>
            <p:ph type="pic" sz="quarter" idx="56"/>
          </p:nvPr>
        </p:nvSpPr>
        <p:spPr>
          <a:xfrm>
            <a:off x="7320170" y="4065089"/>
            <a:ext cx="1872260" cy="1020141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54" name="Picture Placeholder 8"/>
          <p:cNvSpPr>
            <a:spLocks noGrp="1"/>
          </p:cNvSpPr>
          <p:nvPr>
            <p:ph type="pic" sz="quarter" idx="57"/>
          </p:nvPr>
        </p:nvSpPr>
        <p:spPr>
          <a:xfrm>
            <a:off x="9480470" y="4065089"/>
            <a:ext cx="1872260" cy="1020141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70" name="Text Placeholder 34"/>
          <p:cNvSpPr>
            <a:spLocks noGrp="1"/>
          </p:cNvSpPr>
          <p:nvPr>
            <p:ph type="body" sz="quarter" idx="58"/>
          </p:nvPr>
        </p:nvSpPr>
        <p:spPr>
          <a:xfrm>
            <a:off x="839788" y="5228705"/>
            <a:ext cx="1871662" cy="86412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1" name="Text Placeholder 34"/>
          <p:cNvSpPr>
            <a:spLocks noGrp="1"/>
          </p:cNvSpPr>
          <p:nvPr>
            <p:ph type="body" sz="quarter" idx="59"/>
          </p:nvPr>
        </p:nvSpPr>
        <p:spPr>
          <a:xfrm>
            <a:off x="3000374" y="5228705"/>
            <a:ext cx="1871489" cy="86412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2" name="Text Placeholder 34"/>
          <p:cNvSpPr>
            <a:spLocks noGrp="1"/>
          </p:cNvSpPr>
          <p:nvPr>
            <p:ph type="body" sz="quarter" idx="60"/>
          </p:nvPr>
        </p:nvSpPr>
        <p:spPr>
          <a:xfrm>
            <a:off x="5159374" y="5228705"/>
            <a:ext cx="1873251" cy="86412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3" name="Text Placeholder 34"/>
          <p:cNvSpPr>
            <a:spLocks noGrp="1"/>
          </p:cNvSpPr>
          <p:nvPr>
            <p:ph type="body" sz="quarter" idx="61"/>
          </p:nvPr>
        </p:nvSpPr>
        <p:spPr>
          <a:xfrm>
            <a:off x="7320136" y="5228705"/>
            <a:ext cx="1871489" cy="86412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4" name="Text Placeholder 34"/>
          <p:cNvSpPr>
            <a:spLocks noGrp="1"/>
          </p:cNvSpPr>
          <p:nvPr>
            <p:ph type="body" sz="quarter" idx="62"/>
          </p:nvPr>
        </p:nvSpPr>
        <p:spPr>
          <a:xfrm>
            <a:off x="9480550" y="5228705"/>
            <a:ext cx="1871663" cy="864120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352364997"/>
      </p:ext>
    </p:extLst>
  </p:cSld>
  <p:clrMapOvr>
    <a:masterClrMapping/>
  </p:clrMapOvr>
  <p:transition spd="med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839788" y="2276475"/>
            <a:ext cx="1871662" cy="165659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159374" y="2276475"/>
            <a:ext cx="1873251" cy="165659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3000374" y="2276475"/>
            <a:ext cx="1871489" cy="165659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320136" y="2276475"/>
            <a:ext cx="1871489" cy="165659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9480550" y="2276475"/>
            <a:ext cx="1871663" cy="165659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38"/>
          </p:nvPr>
        </p:nvSpPr>
        <p:spPr>
          <a:xfrm>
            <a:off x="839788" y="4077090"/>
            <a:ext cx="1871662" cy="122357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34"/>
          <p:cNvSpPr>
            <a:spLocks noGrp="1"/>
          </p:cNvSpPr>
          <p:nvPr>
            <p:ph type="body" sz="quarter" idx="39"/>
          </p:nvPr>
        </p:nvSpPr>
        <p:spPr>
          <a:xfrm>
            <a:off x="3000374" y="4077090"/>
            <a:ext cx="1871489" cy="122357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34"/>
          <p:cNvSpPr>
            <a:spLocks noGrp="1"/>
          </p:cNvSpPr>
          <p:nvPr>
            <p:ph type="body" sz="quarter" idx="40"/>
          </p:nvPr>
        </p:nvSpPr>
        <p:spPr>
          <a:xfrm>
            <a:off x="5159374" y="4077090"/>
            <a:ext cx="1873251" cy="122357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Text Placeholder 34"/>
          <p:cNvSpPr>
            <a:spLocks noGrp="1"/>
          </p:cNvSpPr>
          <p:nvPr>
            <p:ph type="body" sz="quarter" idx="41"/>
          </p:nvPr>
        </p:nvSpPr>
        <p:spPr>
          <a:xfrm>
            <a:off x="7320136" y="4077090"/>
            <a:ext cx="1871489" cy="122357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34"/>
          <p:cNvSpPr>
            <a:spLocks noGrp="1"/>
          </p:cNvSpPr>
          <p:nvPr>
            <p:ph type="body" sz="quarter" idx="42"/>
          </p:nvPr>
        </p:nvSpPr>
        <p:spPr>
          <a:xfrm>
            <a:off x="9480550" y="4077090"/>
            <a:ext cx="1871663" cy="122357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890023"/>
      </p:ext>
    </p:extLst>
  </p:cSld>
  <p:clrMapOvr>
    <a:masterClrMapping/>
  </p:clrMapOvr>
  <p:transition spd="med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pictures 2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839270" y="2276474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8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159870" y="2276474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2999570" y="2276474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0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320170" y="2276474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31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9480470" y="2276474"/>
            <a:ext cx="1872260" cy="1296546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38"/>
          </p:nvPr>
        </p:nvSpPr>
        <p:spPr>
          <a:xfrm>
            <a:off x="839788" y="3717040"/>
            <a:ext cx="1871742" cy="158362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34"/>
          <p:cNvSpPr>
            <a:spLocks noGrp="1"/>
          </p:cNvSpPr>
          <p:nvPr>
            <p:ph type="body" sz="quarter" idx="39"/>
          </p:nvPr>
        </p:nvSpPr>
        <p:spPr>
          <a:xfrm>
            <a:off x="2999570" y="3717040"/>
            <a:ext cx="1872260" cy="158362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9" name="Text Placeholder 34"/>
          <p:cNvSpPr>
            <a:spLocks noGrp="1"/>
          </p:cNvSpPr>
          <p:nvPr>
            <p:ph type="body" sz="quarter" idx="40"/>
          </p:nvPr>
        </p:nvSpPr>
        <p:spPr>
          <a:xfrm>
            <a:off x="5159870" y="3717040"/>
            <a:ext cx="1872260" cy="158362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0" name="Text Placeholder 34"/>
          <p:cNvSpPr>
            <a:spLocks noGrp="1"/>
          </p:cNvSpPr>
          <p:nvPr>
            <p:ph type="body" sz="quarter" idx="41"/>
          </p:nvPr>
        </p:nvSpPr>
        <p:spPr>
          <a:xfrm>
            <a:off x="7320136" y="3717040"/>
            <a:ext cx="1872294" cy="158362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1" name="Text Placeholder 34"/>
          <p:cNvSpPr>
            <a:spLocks noGrp="1"/>
          </p:cNvSpPr>
          <p:nvPr>
            <p:ph type="body" sz="quarter" idx="42"/>
          </p:nvPr>
        </p:nvSpPr>
        <p:spPr>
          <a:xfrm>
            <a:off x="9480470" y="3717040"/>
            <a:ext cx="1871743" cy="158362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830515"/>
      </p:ext>
    </p:extLst>
  </p:cSld>
  <p:clrMapOvr>
    <a:masterClrMapping/>
  </p:clrMapOvr>
  <p:transition spd="med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Content Placeholder 3"/>
          <p:cNvSpPr>
            <a:spLocks noGrp="1"/>
          </p:cNvSpPr>
          <p:nvPr>
            <p:ph sz="half" idx="2"/>
          </p:nvPr>
        </p:nvSpPr>
        <p:spPr>
          <a:xfrm>
            <a:off x="839788" y="5301261"/>
            <a:ext cx="5112196" cy="791564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100"/>
            </a:lvl4pPr>
            <a:lvl5pPr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1" name="Content Placeholder 3"/>
          <p:cNvSpPr>
            <a:spLocks noGrp="1"/>
          </p:cNvSpPr>
          <p:nvPr>
            <p:ph sz="half" idx="13"/>
          </p:nvPr>
        </p:nvSpPr>
        <p:spPr>
          <a:xfrm>
            <a:off x="6240016" y="5301261"/>
            <a:ext cx="5112197" cy="791564"/>
          </a:xfrm>
        </p:spPr>
        <p:txBody>
          <a:bodyPr/>
          <a:lstStyle>
            <a:lvl1pPr>
              <a:spcBef>
                <a:spcPts val="200"/>
              </a:spcBef>
              <a:defRPr sz="1400"/>
            </a:lvl1pPr>
            <a:lvl2pPr>
              <a:spcBef>
                <a:spcPts val="200"/>
              </a:spcBef>
              <a:defRPr sz="1400"/>
            </a:lvl2pPr>
            <a:lvl3pPr>
              <a:spcBef>
                <a:spcPts val="200"/>
              </a:spcBef>
              <a:defRPr sz="1200"/>
            </a:lvl3pPr>
            <a:lvl4pPr>
              <a:spcBef>
                <a:spcPts val="200"/>
              </a:spcBef>
              <a:defRPr sz="1100"/>
            </a:lvl4pPr>
            <a:lvl5pPr>
              <a:spcBef>
                <a:spcPts val="200"/>
              </a:spcBef>
              <a:defRPr sz="105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8"/>
          </p:nvPr>
        </p:nvSpPr>
        <p:spPr>
          <a:xfrm>
            <a:off x="839788" y="1773238"/>
            <a:ext cx="5112196" cy="3383953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6240016" y="1773238"/>
            <a:ext cx="5112198" cy="3383953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395183"/>
      </p:ext>
    </p:extLst>
  </p:cSld>
  <p:clrMapOvr>
    <a:masterClrMapping/>
  </p:clrMapOvr>
  <p:transition spd="med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Highlig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2276474"/>
            <a:ext cx="1871662" cy="165659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00" baseline="0">
                <a:solidFill>
                  <a:schemeClr val="bg1"/>
                </a:solidFill>
              </a:defRPr>
            </a:lvl1pPr>
            <a:lvl2pPr marL="182563" indent="-182563">
              <a:defRPr sz="1400">
                <a:solidFill>
                  <a:schemeClr val="bg1"/>
                </a:solidFill>
              </a:defRPr>
            </a:lvl2pPr>
            <a:lvl3pPr marL="357188" indent="-174625">
              <a:defRPr sz="1200">
                <a:solidFill>
                  <a:schemeClr val="bg1"/>
                </a:solidFill>
              </a:defRPr>
            </a:lvl3pPr>
            <a:lvl4pPr marL="539750" indent="-182563">
              <a:defRPr sz="1200">
                <a:solidFill>
                  <a:schemeClr val="bg1"/>
                </a:solidFill>
              </a:defRPr>
            </a:lvl4pPr>
            <a:lvl5pPr marL="714375" indent="-174625">
              <a:defRPr sz="1100">
                <a:solidFill>
                  <a:schemeClr val="bg1"/>
                </a:solidFill>
              </a:defRPr>
            </a:lvl5pPr>
            <a:lvl6pPr marL="898525" indent="-184150">
              <a:defRPr sz="1000">
                <a:solidFill>
                  <a:schemeClr val="bg1"/>
                </a:solidFill>
              </a:defRPr>
            </a:lvl6pPr>
            <a:lvl7pPr marL="1071563" indent="-173038">
              <a:defRPr sz="1000">
                <a:solidFill>
                  <a:schemeClr val="bg1"/>
                </a:solidFill>
              </a:defRPr>
            </a:lvl7pPr>
            <a:lvl8pPr marL="1255713" indent="-184150">
              <a:defRPr sz="1000">
                <a:solidFill>
                  <a:schemeClr val="bg1"/>
                </a:solidFill>
              </a:defRPr>
            </a:lvl8pPr>
            <a:lvl9pPr marL="1438275" indent="-182563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Highlight text here, but no more than what fits in the box!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43" hasCustomPrompt="1"/>
          </p:nvPr>
        </p:nvSpPr>
        <p:spPr>
          <a:xfrm>
            <a:off x="3000374" y="2276474"/>
            <a:ext cx="1871664" cy="165659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00" baseline="0">
                <a:solidFill>
                  <a:schemeClr val="bg1"/>
                </a:solidFill>
              </a:defRPr>
            </a:lvl1pPr>
            <a:lvl2pPr marL="182563" indent="-182563">
              <a:defRPr sz="1400">
                <a:solidFill>
                  <a:schemeClr val="bg1"/>
                </a:solidFill>
              </a:defRPr>
            </a:lvl2pPr>
            <a:lvl3pPr marL="357188" indent="-174625">
              <a:defRPr sz="1200">
                <a:solidFill>
                  <a:schemeClr val="bg1"/>
                </a:solidFill>
              </a:defRPr>
            </a:lvl3pPr>
            <a:lvl4pPr marL="539750" indent="-182563">
              <a:defRPr sz="1200">
                <a:solidFill>
                  <a:schemeClr val="bg1"/>
                </a:solidFill>
              </a:defRPr>
            </a:lvl4pPr>
            <a:lvl5pPr marL="714375" indent="-174625">
              <a:defRPr sz="1100">
                <a:solidFill>
                  <a:schemeClr val="bg1"/>
                </a:solidFill>
              </a:defRPr>
            </a:lvl5pPr>
            <a:lvl6pPr marL="898525" indent="-184150">
              <a:defRPr sz="1000">
                <a:solidFill>
                  <a:schemeClr val="bg1"/>
                </a:solidFill>
              </a:defRPr>
            </a:lvl6pPr>
            <a:lvl7pPr marL="1071563" indent="-173038">
              <a:defRPr sz="1000">
                <a:solidFill>
                  <a:schemeClr val="bg1"/>
                </a:solidFill>
              </a:defRPr>
            </a:lvl7pPr>
            <a:lvl8pPr marL="1255713" indent="-184150">
              <a:defRPr sz="1000">
                <a:solidFill>
                  <a:schemeClr val="bg1"/>
                </a:solidFill>
              </a:defRPr>
            </a:lvl8pPr>
            <a:lvl9pPr marL="1438275" indent="-182563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Highlight text here, but no more than what fits in the box!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4" name="Text Placeholder 10"/>
          <p:cNvSpPr>
            <a:spLocks noGrp="1"/>
          </p:cNvSpPr>
          <p:nvPr>
            <p:ph type="body" sz="quarter" idx="44" hasCustomPrompt="1"/>
          </p:nvPr>
        </p:nvSpPr>
        <p:spPr>
          <a:xfrm>
            <a:off x="5159374" y="2276474"/>
            <a:ext cx="1873251" cy="165659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00" baseline="0">
                <a:solidFill>
                  <a:schemeClr val="bg1"/>
                </a:solidFill>
              </a:defRPr>
            </a:lvl1pPr>
            <a:lvl2pPr marL="182563" indent="-182563">
              <a:defRPr sz="1400">
                <a:solidFill>
                  <a:schemeClr val="bg1"/>
                </a:solidFill>
              </a:defRPr>
            </a:lvl2pPr>
            <a:lvl3pPr marL="357188" indent="-174625">
              <a:defRPr sz="1200">
                <a:solidFill>
                  <a:schemeClr val="bg1"/>
                </a:solidFill>
              </a:defRPr>
            </a:lvl3pPr>
            <a:lvl4pPr marL="539750" indent="-182563">
              <a:defRPr sz="1200">
                <a:solidFill>
                  <a:schemeClr val="bg1"/>
                </a:solidFill>
              </a:defRPr>
            </a:lvl4pPr>
            <a:lvl5pPr marL="714375" indent="-174625">
              <a:defRPr sz="1100">
                <a:solidFill>
                  <a:schemeClr val="bg1"/>
                </a:solidFill>
              </a:defRPr>
            </a:lvl5pPr>
            <a:lvl6pPr marL="898525" indent="-184150">
              <a:defRPr sz="1000">
                <a:solidFill>
                  <a:schemeClr val="bg1"/>
                </a:solidFill>
              </a:defRPr>
            </a:lvl6pPr>
            <a:lvl7pPr marL="1071563" indent="-173038">
              <a:defRPr sz="1000">
                <a:solidFill>
                  <a:schemeClr val="bg1"/>
                </a:solidFill>
              </a:defRPr>
            </a:lvl7pPr>
            <a:lvl8pPr marL="1255713" indent="-184150">
              <a:defRPr sz="1000">
                <a:solidFill>
                  <a:schemeClr val="bg1"/>
                </a:solidFill>
              </a:defRPr>
            </a:lvl8pPr>
            <a:lvl9pPr marL="1438275" indent="-182563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Highlight text here, but no more than what fits in the box!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5" name="Text Placeholder 10"/>
          <p:cNvSpPr>
            <a:spLocks noGrp="1"/>
          </p:cNvSpPr>
          <p:nvPr>
            <p:ph type="body" sz="quarter" idx="45" hasCustomPrompt="1"/>
          </p:nvPr>
        </p:nvSpPr>
        <p:spPr>
          <a:xfrm>
            <a:off x="7320136" y="2276474"/>
            <a:ext cx="1871489" cy="165659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00" baseline="0">
                <a:solidFill>
                  <a:schemeClr val="bg1"/>
                </a:solidFill>
              </a:defRPr>
            </a:lvl1pPr>
            <a:lvl2pPr marL="182563" indent="-182563">
              <a:defRPr sz="1400">
                <a:solidFill>
                  <a:schemeClr val="bg1"/>
                </a:solidFill>
              </a:defRPr>
            </a:lvl2pPr>
            <a:lvl3pPr marL="357188" indent="-174625">
              <a:defRPr sz="1200">
                <a:solidFill>
                  <a:schemeClr val="bg1"/>
                </a:solidFill>
              </a:defRPr>
            </a:lvl3pPr>
            <a:lvl4pPr marL="539750" indent="-182563">
              <a:defRPr sz="1200">
                <a:solidFill>
                  <a:schemeClr val="bg1"/>
                </a:solidFill>
              </a:defRPr>
            </a:lvl4pPr>
            <a:lvl5pPr marL="714375" indent="-174625">
              <a:defRPr sz="1100">
                <a:solidFill>
                  <a:schemeClr val="bg1"/>
                </a:solidFill>
              </a:defRPr>
            </a:lvl5pPr>
            <a:lvl6pPr marL="898525" indent="-184150">
              <a:defRPr sz="1000">
                <a:solidFill>
                  <a:schemeClr val="bg1"/>
                </a:solidFill>
              </a:defRPr>
            </a:lvl6pPr>
            <a:lvl7pPr marL="1071563" indent="-173038">
              <a:defRPr sz="1000">
                <a:solidFill>
                  <a:schemeClr val="bg1"/>
                </a:solidFill>
              </a:defRPr>
            </a:lvl7pPr>
            <a:lvl8pPr marL="1255713" indent="-184150">
              <a:defRPr sz="1000">
                <a:solidFill>
                  <a:schemeClr val="bg1"/>
                </a:solidFill>
              </a:defRPr>
            </a:lvl8pPr>
            <a:lvl9pPr marL="1438275" indent="-182563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Highlight text here, but no more than what fits in the box!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46" hasCustomPrompt="1"/>
          </p:nvPr>
        </p:nvSpPr>
        <p:spPr>
          <a:xfrm>
            <a:off x="9480550" y="2276474"/>
            <a:ext cx="1871663" cy="1656596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00" baseline="0">
                <a:solidFill>
                  <a:schemeClr val="bg1"/>
                </a:solidFill>
              </a:defRPr>
            </a:lvl1pPr>
            <a:lvl2pPr marL="182563" indent="-182563">
              <a:defRPr sz="1400">
                <a:solidFill>
                  <a:schemeClr val="bg1"/>
                </a:solidFill>
              </a:defRPr>
            </a:lvl2pPr>
            <a:lvl3pPr marL="357188" indent="-174625">
              <a:defRPr sz="1200">
                <a:solidFill>
                  <a:schemeClr val="bg1"/>
                </a:solidFill>
              </a:defRPr>
            </a:lvl3pPr>
            <a:lvl4pPr marL="539750" indent="-182563">
              <a:defRPr sz="1200">
                <a:solidFill>
                  <a:schemeClr val="bg1"/>
                </a:solidFill>
              </a:defRPr>
            </a:lvl4pPr>
            <a:lvl5pPr marL="714375" indent="-174625">
              <a:defRPr sz="1100">
                <a:solidFill>
                  <a:schemeClr val="bg1"/>
                </a:solidFill>
              </a:defRPr>
            </a:lvl5pPr>
            <a:lvl6pPr marL="898525" indent="-184150">
              <a:defRPr sz="1000">
                <a:solidFill>
                  <a:schemeClr val="bg1"/>
                </a:solidFill>
              </a:defRPr>
            </a:lvl6pPr>
            <a:lvl7pPr marL="1071563" indent="-173038">
              <a:defRPr sz="1000">
                <a:solidFill>
                  <a:schemeClr val="bg1"/>
                </a:solidFill>
              </a:defRPr>
            </a:lvl7pPr>
            <a:lvl8pPr marL="1255713" indent="-184150">
              <a:defRPr sz="1000">
                <a:solidFill>
                  <a:schemeClr val="bg1"/>
                </a:solidFill>
              </a:defRPr>
            </a:lvl8pPr>
            <a:lvl9pPr marL="1438275" indent="-182563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Highlight text here, but no more than what fits in the box!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914705"/>
      </p:ext>
    </p:extLst>
  </p:cSld>
  <p:clrMapOvr>
    <a:masterClrMapping/>
  </p:clrMapOvr>
  <p:transition spd="med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39788" y="2276475"/>
            <a:ext cx="1871662" cy="1656595"/>
          </a:xfrm>
          <a:solidFill>
            <a:schemeClr val="accent1"/>
          </a:solidFill>
        </p:spPr>
        <p:txBody>
          <a:bodyPr lIns="252000" tIns="252000" rIns="252000" bIns="252000"/>
          <a:lstStyle>
            <a:lvl1pPr>
              <a:defRPr sz="1400" baseline="0">
                <a:solidFill>
                  <a:schemeClr val="bg1"/>
                </a:solidFill>
              </a:defRPr>
            </a:lvl1pPr>
            <a:lvl2pPr marL="182563" indent="-182563">
              <a:defRPr sz="1400">
                <a:solidFill>
                  <a:schemeClr val="bg1"/>
                </a:solidFill>
              </a:defRPr>
            </a:lvl2pPr>
            <a:lvl3pPr marL="357188" indent="-174625">
              <a:defRPr sz="1200">
                <a:solidFill>
                  <a:schemeClr val="bg1"/>
                </a:solidFill>
              </a:defRPr>
            </a:lvl3pPr>
            <a:lvl4pPr marL="539750" indent="-182563">
              <a:defRPr sz="1200">
                <a:solidFill>
                  <a:schemeClr val="bg1"/>
                </a:solidFill>
              </a:defRPr>
            </a:lvl4pPr>
            <a:lvl5pPr marL="714375" indent="-174625">
              <a:defRPr sz="1100">
                <a:solidFill>
                  <a:schemeClr val="bg1"/>
                </a:solidFill>
              </a:defRPr>
            </a:lvl5pPr>
            <a:lvl6pPr marL="898525" indent="-184150">
              <a:defRPr sz="1000">
                <a:solidFill>
                  <a:schemeClr val="bg1"/>
                </a:solidFill>
              </a:defRPr>
            </a:lvl6pPr>
            <a:lvl7pPr marL="1071563" indent="-173038">
              <a:defRPr sz="1000">
                <a:solidFill>
                  <a:schemeClr val="bg1"/>
                </a:solidFill>
              </a:defRPr>
            </a:lvl7pPr>
            <a:lvl8pPr marL="1255713" indent="-184150">
              <a:defRPr sz="1000">
                <a:solidFill>
                  <a:schemeClr val="bg1"/>
                </a:solidFill>
              </a:defRPr>
            </a:lvl8pPr>
            <a:lvl9pPr marL="1438275" indent="-182563">
              <a:defRPr sz="10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Highlight text here, but no more than what fits in the box!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9"/>
          </p:nvPr>
        </p:nvSpPr>
        <p:spPr>
          <a:xfrm>
            <a:off x="5159374" y="2276475"/>
            <a:ext cx="1873251" cy="165659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3000374" y="2276475"/>
            <a:ext cx="1871489" cy="165659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31"/>
          </p:nvPr>
        </p:nvSpPr>
        <p:spPr>
          <a:xfrm>
            <a:off x="7320136" y="2276475"/>
            <a:ext cx="1871489" cy="165659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6" name="Picture Placeholder 8"/>
          <p:cNvSpPr>
            <a:spLocks noGrp="1"/>
          </p:cNvSpPr>
          <p:nvPr>
            <p:ph type="pic" sz="quarter" idx="32"/>
          </p:nvPr>
        </p:nvSpPr>
        <p:spPr>
          <a:xfrm>
            <a:off x="9480550" y="2276475"/>
            <a:ext cx="1871663" cy="1656595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7" name="Text Placeholder 34"/>
          <p:cNvSpPr>
            <a:spLocks noGrp="1"/>
          </p:cNvSpPr>
          <p:nvPr>
            <p:ph type="body" sz="quarter" idx="39"/>
          </p:nvPr>
        </p:nvSpPr>
        <p:spPr>
          <a:xfrm>
            <a:off x="3000375" y="4077090"/>
            <a:ext cx="1871488" cy="122357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2" name="Text Placeholder 34"/>
          <p:cNvSpPr>
            <a:spLocks noGrp="1"/>
          </p:cNvSpPr>
          <p:nvPr>
            <p:ph type="body" sz="quarter" idx="40"/>
          </p:nvPr>
        </p:nvSpPr>
        <p:spPr>
          <a:xfrm>
            <a:off x="5159374" y="4077090"/>
            <a:ext cx="1873251" cy="122357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3" name="Text Placeholder 34"/>
          <p:cNvSpPr>
            <a:spLocks noGrp="1"/>
          </p:cNvSpPr>
          <p:nvPr>
            <p:ph type="body" sz="quarter" idx="41"/>
          </p:nvPr>
        </p:nvSpPr>
        <p:spPr>
          <a:xfrm>
            <a:off x="7320136" y="4077090"/>
            <a:ext cx="1871489" cy="122357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34" name="Text Placeholder 34"/>
          <p:cNvSpPr>
            <a:spLocks noGrp="1"/>
          </p:cNvSpPr>
          <p:nvPr>
            <p:ph type="body" sz="quarter" idx="42"/>
          </p:nvPr>
        </p:nvSpPr>
        <p:spPr>
          <a:xfrm>
            <a:off x="9480550" y="4077090"/>
            <a:ext cx="1871663" cy="1223573"/>
          </a:xfrm>
        </p:spPr>
        <p:txBody>
          <a:bodyPr/>
          <a:lstStyle>
            <a:lvl1pPr>
              <a:lnSpc>
                <a:spcPct val="90000"/>
              </a:lnSpc>
              <a:spcBef>
                <a:spcPts val="200"/>
              </a:spcBef>
              <a:defRPr sz="1200"/>
            </a:lvl1pPr>
            <a:lvl2pPr marL="92075" indent="-92075">
              <a:lnSpc>
                <a:spcPct val="90000"/>
              </a:lnSpc>
              <a:spcBef>
                <a:spcPts val="200"/>
              </a:spcBef>
              <a:defRPr sz="1000"/>
            </a:lvl2pPr>
            <a:lvl3pPr marL="182563" indent="-90488">
              <a:lnSpc>
                <a:spcPct val="90000"/>
              </a:lnSpc>
              <a:spcBef>
                <a:spcPts val="200"/>
              </a:spcBef>
              <a:defRPr sz="800"/>
            </a:lvl3pPr>
            <a:lvl4pPr marL="266700" indent="-84138">
              <a:lnSpc>
                <a:spcPct val="90000"/>
              </a:lnSpc>
              <a:spcBef>
                <a:spcPts val="200"/>
              </a:spcBef>
              <a:defRPr sz="800"/>
            </a:lvl4pPr>
            <a:lvl5pPr marL="357188" indent="-90488">
              <a:lnSpc>
                <a:spcPct val="90000"/>
              </a:lnSpc>
              <a:spcBef>
                <a:spcPts val="200"/>
              </a:spcBef>
              <a:defRPr sz="800"/>
            </a:lvl5pPr>
            <a:lvl6pPr marL="449263" indent="-104775">
              <a:lnSpc>
                <a:spcPct val="90000"/>
              </a:lnSpc>
              <a:spcBef>
                <a:spcPts val="200"/>
              </a:spcBef>
              <a:defRPr sz="800"/>
            </a:lvl6pPr>
            <a:lvl7pPr marL="539750" indent="-90488">
              <a:lnSpc>
                <a:spcPct val="90000"/>
              </a:lnSpc>
              <a:spcBef>
                <a:spcPts val="200"/>
              </a:spcBef>
              <a:defRPr sz="800"/>
            </a:lvl7pPr>
            <a:lvl8pPr marL="623888" indent="-84138">
              <a:lnSpc>
                <a:spcPct val="90000"/>
              </a:lnSpc>
              <a:spcBef>
                <a:spcPts val="200"/>
              </a:spcBef>
              <a:defRPr sz="800"/>
            </a:lvl8pPr>
            <a:lvl9pPr marL="714375" indent="-90488">
              <a:lnSpc>
                <a:spcPct val="90000"/>
              </a:lnSpc>
              <a:spcBef>
                <a:spcPts val="200"/>
              </a:spcBef>
              <a:defRPr sz="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148002797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7" y="1196557"/>
            <a:ext cx="9001125" cy="403269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5733320"/>
            <a:ext cx="9001124" cy="648430"/>
          </a:xfrm>
        </p:spPr>
        <p:txBody>
          <a:bodyPr/>
          <a:lstStyle>
            <a:lvl1pPr marL="0" indent="0" algn="l">
              <a:buNone/>
              <a:defRPr sz="18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216857"/>
      </p:ext>
    </p:extLst>
  </p:cSld>
  <p:clrMapOvr>
    <a:masterClrMapping/>
  </p:clrMapOvr>
  <p:transition spd="med"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media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9151231"/>
      </p:ext>
    </p:extLst>
  </p:cSld>
  <p:clrMapOvr>
    <a:masterClrMapping/>
  </p:clrMapOvr>
  <p:transition spd="med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f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692151"/>
            <a:ext cx="5112193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9788" y="1773237"/>
            <a:ext cx="5112196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613457"/>
      </p:ext>
    </p:extLst>
  </p:cSld>
  <p:clrMapOvr>
    <a:masterClrMapping/>
  </p:clrMapOvr>
  <p:transition spd="med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692151"/>
            <a:ext cx="10512426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055959"/>
      </p:ext>
    </p:extLst>
  </p:cSld>
  <p:clrMapOvr>
    <a:masterClrMapping/>
  </p:clrMapOvr>
  <p:transition spd="med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820554"/>
      </p:ext>
    </p:extLst>
  </p:cSld>
  <p:clrMapOvr>
    <a:masterClrMapping/>
  </p:clrMapOvr>
  <p:transition spd="med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chedul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"/>
          <p:cNvSpPr>
            <a:spLocks noGrp="1"/>
          </p:cNvSpPr>
          <p:nvPr>
            <p:ph type="body" sz="quarter" idx="91" hasCustomPrompt="1"/>
          </p:nvPr>
        </p:nvSpPr>
        <p:spPr>
          <a:xfrm>
            <a:off x="2855550" y="1484784"/>
            <a:ext cx="1728240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2855550" y="1268760"/>
            <a:ext cx="17282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9912530" y="1268760"/>
            <a:ext cx="1800045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1055300" y="1484784"/>
            <a:ext cx="1800250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4583790" y="1484784"/>
            <a:ext cx="1800250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6384040" y="1484784"/>
            <a:ext cx="1800250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8184290" y="1484784"/>
            <a:ext cx="1728240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9912530" y="1484784"/>
            <a:ext cx="1800045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87" name="Text Placeholder 2"/>
          <p:cNvSpPr>
            <a:spLocks noGrp="1"/>
          </p:cNvSpPr>
          <p:nvPr>
            <p:ph type="body" idx="1"/>
          </p:nvPr>
        </p:nvSpPr>
        <p:spPr>
          <a:xfrm>
            <a:off x="479425" y="476251"/>
            <a:ext cx="10441245" cy="215900"/>
          </a:xfrm>
        </p:spPr>
        <p:txBody>
          <a:bodyPr anchor="b" anchorCtr="0"/>
          <a:lstStyle>
            <a:lvl1pPr marL="0" indent="0">
              <a:buNone/>
              <a:defRPr sz="14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7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055300" y="1929859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1055300" y="2366037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73" hasCustomPrompt="1"/>
          </p:nvPr>
        </p:nvSpPr>
        <p:spPr>
          <a:xfrm>
            <a:off x="4583113" y="3356992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104" name="Text Placeholder 3"/>
          <p:cNvSpPr>
            <a:spLocks noGrp="1"/>
          </p:cNvSpPr>
          <p:nvPr>
            <p:ph type="body" sz="quarter" idx="74" hasCustomPrompt="1"/>
          </p:nvPr>
        </p:nvSpPr>
        <p:spPr>
          <a:xfrm>
            <a:off x="2855550" y="3073090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105" name="Text Placeholder 3"/>
          <p:cNvSpPr>
            <a:spLocks noGrp="1"/>
          </p:cNvSpPr>
          <p:nvPr>
            <p:ph type="body" sz="quarter" idx="75" hasCustomPrompt="1"/>
          </p:nvPr>
        </p:nvSpPr>
        <p:spPr>
          <a:xfrm>
            <a:off x="6383338" y="4077072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106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4583113" y="3793170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107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8183563" y="4509120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78" hasCustomPrompt="1"/>
          </p:nvPr>
        </p:nvSpPr>
        <p:spPr>
          <a:xfrm>
            <a:off x="6383338" y="4513250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79" hasCustomPrompt="1"/>
          </p:nvPr>
        </p:nvSpPr>
        <p:spPr>
          <a:xfrm>
            <a:off x="2855550" y="2636912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113" name="Text Placeholder 3"/>
          <p:cNvSpPr>
            <a:spLocks noGrp="1"/>
          </p:cNvSpPr>
          <p:nvPr>
            <p:ph type="body" sz="quarter" idx="80" hasCustomPrompt="1"/>
          </p:nvPr>
        </p:nvSpPr>
        <p:spPr>
          <a:xfrm>
            <a:off x="8183563" y="4945298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8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82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3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4" hasCustomPrompt="1"/>
          </p:nvPr>
        </p:nvSpPr>
        <p:spPr>
          <a:xfrm>
            <a:off x="8184290" y="1268760"/>
            <a:ext cx="17282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85" hasCustomPrompt="1"/>
          </p:nvPr>
        </p:nvSpPr>
        <p:spPr>
          <a:xfrm>
            <a:off x="6384040" y="1268760"/>
            <a:ext cx="180025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4583790" y="1268760"/>
            <a:ext cx="180025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1055300" y="1268760"/>
            <a:ext cx="180025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90" hasCustomPrompt="1"/>
          </p:nvPr>
        </p:nvSpPr>
        <p:spPr>
          <a:xfrm>
            <a:off x="479425" y="1268760"/>
            <a:ext cx="575568" cy="216049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[value]</a:t>
            </a:r>
          </a:p>
        </p:txBody>
      </p:sp>
      <p:sp>
        <p:nvSpPr>
          <p:cNvPr id="33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9912530" y="4941168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34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9912530" y="5377346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26" hasCustomPrompt="1"/>
          </p:nvPr>
        </p:nvSpPr>
        <p:spPr>
          <a:xfrm>
            <a:off x="479425" y="1484783"/>
            <a:ext cx="575563" cy="230457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 anchor="t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27" hasCustomPrompt="1"/>
          </p:nvPr>
        </p:nvSpPr>
        <p:spPr>
          <a:xfrm>
            <a:off x="479425" y="3789363"/>
            <a:ext cx="575562" cy="2303461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 anchor="t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692151"/>
            <a:ext cx="11233150" cy="431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25951895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chedule A 12mon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 Placeholder 3"/>
          <p:cNvSpPr>
            <a:spLocks noGrp="1"/>
          </p:cNvSpPr>
          <p:nvPr>
            <p:ph type="body" sz="quarter" idx="91" hasCustomPrompt="1"/>
          </p:nvPr>
        </p:nvSpPr>
        <p:spPr>
          <a:xfrm>
            <a:off x="2855914" y="1484784"/>
            <a:ext cx="863600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5" name="Text Placeholder 3"/>
          <p:cNvSpPr>
            <a:spLocks noGrp="1"/>
          </p:cNvSpPr>
          <p:nvPr>
            <p:ph type="body" sz="quarter" idx="63" hasCustomPrompt="1"/>
          </p:nvPr>
        </p:nvSpPr>
        <p:spPr>
          <a:xfrm>
            <a:off x="1055688" y="1484784"/>
            <a:ext cx="899852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6" name="Text Placeholder 3"/>
          <p:cNvSpPr>
            <a:spLocks noGrp="1"/>
          </p:cNvSpPr>
          <p:nvPr>
            <p:ph type="body" sz="quarter" idx="64" hasCustomPrompt="1"/>
          </p:nvPr>
        </p:nvSpPr>
        <p:spPr>
          <a:xfrm>
            <a:off x="4583114" y="1484784"/>
            <a:ext cx="900112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7" name="Text Placeholder 3"/>
          <p:cNvSpPr>
            <a:spLocks noGrp="1"/>
          </p:cNvSpPr>
          <p:nvPr>
            <p:ph type="body" sz="quarter" idx="65" hasCustomPrompt="1"/>
          </p:nvPr>
        </p:nvSpPr>
        <p:spPr>
          <a:xfrm>
            <a:off x="6384032" y="1484784"/>
            <a:ext cx="899418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8" name="Text Placeholder 3"/>
          <p:cNvSpPr>
            <a:spLocks noGrp="1"/>
          </p:cNvSpPr>
          <p:nvPr>
            <p:ph type="body" sz="quarter" idx="66" hasCustomPrompt="1"/>
          </p:nvPr>
        </p:nvSpPr>
        <p:spPr>
          <a:xfrm>
            <a:off x="8183562" y="1484784"/>
            <a:ext cx="865187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9" name="Text Placeholder 3"/>
          <p:cNvSpPr>
            <a:spLocks noGrp="1"/>
          </p:cNvSpPr>
          <p:nvPr>
            <p:ph type="body" sz="quarter" idx="67" hasCustomPrompt="1"/>
          </p:nvPr>
        </p:nvSpPr>
        <p:spPr>
          <a:xfrm>
            <a:off x="10812463" y="1484784"/>
            <a:ext cx="900112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8" name="Text Placeholder 3"/>
          <p:cNvSpPr>
            <a:spLocks noGrp="1"/>
          </p:cNvSpPr>
          <p:nvPr>
            <p:ph type="body" sz="quarter" idx="128" hasCustomPrompt="1"/>
          </p:nvPr>
        </p:nvSpPr>
        <p:spPr>
          <a:xfrm>
            <a:off x="1955540" y="1484784"/>
            <a:ext cx="900373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3" name="Text Placeholder 3"/>
          <p:cNvSpPr>
            <a:spLocks noGrp="1"/>
          </p:cNvSpPr>
          <p:nvPr>
            <p:ph type="body" sz="quarter" idx="130" hasCustomPrompt="1"/>
          </p:nvPr>
        </p:nvSpPr>
        <p:spPr>
          <a:xfrm>
            <a:off x="3719513" y="1484784"/>
            <a:ext cx="863601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5" name="Text Placeholder 3"/>
          <p:cNvSpPr>
            <a:spLocks noGrp="1"/>
          </p:cNvSpPr>
          <p:nvPr>
            <p:ph type="body" sz="quarter" idx="132" hasCustomPrompt="1"/>
          </p:nvPr>
        </p:nvSpPr>
        <p:spPr>
          <a:xfrm>
            <a:off x="5483225" y="1484784"/>
            <a:ext cx="900113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7" name="Text Placeholder 3"/>
          <p:cNvSpPr>
            <a:spLocks noGrp="1"/>
          </p:cNvSpPr>
          <p:nvPr>
            <p:ph type="body" sz="quarter" idx="134" hasCustomPrompt="1"/>
          </p:nvPr>
        </p:nvSpPr>
        <p:spPr>
          <a:xfrm>
            <a:off x="7283449" y="1484784"/>
            <a:ext cx="900113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49" name="Text Placeholder 3"/>
          <p:cNvSpPr>
            <a:spLocks noGrp="1"/>
          </p:cNvSpPr>
          <p:nvPr>
            <p:ph type="body" sz="quarter" idx="136" hasCustomPrompt="1"/>
          </p:nvPr>
        </p:nvSpPr>
        <p:spPr>
          <a:xfrm>
            <a:off x="9048750" y="1484784"/>
            <a:ext cx="863600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1" name="Text Placeholder 3"/>
          <p:cNvSpPr>
            <a:spLocks noGrp="1"/>
          </p:cNvSpPr>
          <p:nvPr>
            <p:ph type="body" sz="quarter" idx="138" hasCustomPrompt="1"/>
          </p:nvPr>
        </p:nvSpPr>
        <p:spPr>
          <a:xfrm>
            <a:off x="9912350" y="1484784"/>
            <a:ext cx="900113" cy="4608041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0" tIns="36000" rIns="0" bIns="36000" anchor="t" anchorCtr="0"/>
          <a:lstStyle>
            <a:lvl1pPr marL="0" indent="0" algn="ctr">
              <a:spcBef>
                <a:spcPts val="0"/>
              </a:spcBef>
              <a:buFontTx/>
              <a:buNone/>
              <a:defRPr sz="11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2855914" y="1268760"/>
            <a:ext cx="86360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0812463" y="1268760"/>
            <a:ext cx="900112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87" name="Text Placeholder 2"/>
          <p:cNvSpPr>
            <a:spLocks noGrp="1"/>
          </p:cNvSpPr>
          <p:nvPr>
            <p:ph type="body" idx="1"/>
          </p:nvPr>
        </p:nvSpPr>
        <p:spPr>
          <a:xfrm>
            <a:off x="479424" y="476251"/>
            <a:ext cx="10441245" cy="215899"/>
          </a:xfrm>
        </p:spPr>
        <p:txBody>
          <a:bodyPr anchor="b" anchorCtr="0"/>
          <a:lstStyle>
            <a:lvl1pPr marL="0" indent="0">
              <a:buNone/>
              <a:defRPr sz="14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8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82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3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4" hasCustomPrompt="1"/>
          </p:nvPr>
        </p:nvSpPr>
        <p:spPr>
          <a:xfrm>
            <a:off x="8183562" y="1268760"/>
            <a:ext cx="865187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85" hasCustomPrompt="1"/>
          </p:nvPr>
        </p:nvSpPr>
        <p:spPr>
          <a:xfrm>
            <a:off x="6384032" y="1268760"/>
            <a:ext cx="899418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4583114" y="1268760"/>
            <a:ext cx="900112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1055688" y="1268760"/>
            <a:ext cx="900112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41" name="Text Placeholder 3"/>
          <p:cNvSpPr>
            <a:spLocks noGrp="1"/>
          </p:cNvSpPr>
          <p:nvPr>
            <p:ph type="body" sz="quarter" idx="90" hasCustomPrompt="1"/>
          </p:nvPr>
        </p:nvSpPr>
        <p:spPr>
          <a:xfrm>
            <a:off x="479425" y="1268760"/>
            <a:ext cx="575874" cy="216049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[value]</a:t>
            </a:r>
          </a:p>
        </p:txBody>
      </p:sp>
      <p:sp>
        <p:nvSpPr>
          <p:cNvPr id="40" name="Text Placeholder 3"/>
          <p:cNvSpPr>
            <a:spLocks noGrp="1"/>
          </p:cNvSpPr>
          <p:nvPr>
            <p:ph type="body" sz="quarter" idx="126" hasCustomPrompt="1"/>
          </p:nvPr>
        </p:nvSpPr>
        <p:spPr>
          <a:xfrm>
            <a:off x="479424" y="1484783"/>
            <a:ext cx="575875" cy="230457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 anchor="t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42" name="Text Placeholder 3"/>
          <p:cNvSpPr>
            <a:spLocks noGrp="1"/>
          </p:cNvSpPr>
          <p:nvPr>
            <p:ph type="body" sz="quarter" idx="127" hasCustomPrompt="1"/>
          </p:nvPr>
        </p:nvSpPr>
        <p:spPr>
          <a:xfrm>
            <a:off x="479424" y="3789363"/>
            <a:ext cx="575875" cy="2303461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 anchor="t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39" name="Text Placeholder 3"/>
          <p:cNvSpPr>
            <a:spLocks noGrp="1"/>
          </p:cNvSpPr>
          <p:nvPr>
            <p:ph type="body" sz="quarter" idx="129" hasCustomPrompt="1"/>
          </p:nvPr>
        </p:nvSpPr>
        <p:spPr>
          <a:xfrm>
            <a:off x="1955800" y="1268760"/>
            <a:ext cx="900113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44" name="Text Placehold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3719513" y="1268760"/>
            <a:ext cx="863601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46" name="Text Placeholder 3"/>
          <p:cNvSpPr>
            <a:spLocks noGrp="1"/>
          </p:cNvSpPr>
          <p:nvPr>
            <p:ph type="body" sz="quarter" idx="133" hasCustomPrompt="1"/>
          </p:nvPr>
        </p:nvSpPr>
        <p:spPr>
          <a:xfrm>
            <a:off x="5483225" y="1268760"/>
            <a:ext cx="900807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48" name="Text Placeholder 3"/>
          <p:cNvSpPr>
            <a:spLocks noGrp="1"/>
          </p:cNvSpPr>
          <p:nvPr>
            <p:ph type="body" sz="quarter" idx="135" hasCustomPrompt="1"/>
          </p:nvPr>
        </p:nvSpPr>
        <p:spPr>
          <a:xfrm>
            <a:off x="7283449" y="1268760"/>
            <a:ext cx="900113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50" name="Text Placeholder 3"/>
          <p:cNvSpPr>
            <a:spLocks noGrp="1"/>
          </p:cNvSpPr>
          <p:nvPr>
            <p:ph type="body" sz="quarter" idx="137" hasCustomPrompt="1"/>
          </p:nvPr>
        </p:nvSpPr>
        <p:spPr>
          <a:xfrm>
            <a:off x="9048750" y="1268760"/>
            <a:ext cx="86360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39" hasCustomPrompt="1"/>
          </p:nvPr>
        </p:nvSpPr>
        <p:spPr>
          <a:xfrm>
            <a:off x="9912350" y="1268760"/>
            <a:ext cx="900113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692151"/>
            <a:ext cx="11233150" cy="431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34" hasCustomPrompt="1"/>
          </p:nvPr>
        </p:nvSpPr>
        <p:spPr>
          <a:xfrm>
            <a:off x="1055300" y="1929859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71" name="Text Placeholder 3"/>
          <p:cNvSpPr>
            <a:spLocks noGrp="1"/>
          </p:cNvSpPr>
          <p:nvPr>
            <p:ph type="body" sz="quarter" idx="68" hasCustomPrompt="1"/>
          </p:nvPr>
        </p:nvSpPr>
        <p:spPr>
          <a:xfrm>
            <a:off x="1055300" y="2366037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73" hasCustomPrompt="1"/>
          </p:nvPr>
        </p:nvSpPr>
        <p:spPr>
          <a:xfrm>
            <a:off x="4583113" y="3356992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74" hasCustomPrompt="1"/>
          </p:nvPr>
        </p:nvSpPr>
        <p:spPr>
          <a:xfrm>
            <a:off x="2855550" y="3073090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75" hasCustomPrompt="1"/>
          </p:nvPr>
        </p:nvSpPr>
        <p:spPr>
          <a:xfrm>
            <a:off x="6383338" y="4077072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76" hasCustomPrompt="1"/>
          </p:nvPr>
        </p:nvSpPr>
        <p:spPr>
          <a:xfrm>
            <a:off x="4583113" y="3793170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77" hasCustomPrompt="1"/>
          </p:nvPr>
        </p:nvSpPr>
        <p:spPr>
          <a:xfrm>
            <a:off x="8183563" y="4509120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78" hasCustomPrompt="1"/>
          </p:nvPr>
        </p:nvSpPr>
        <p:spPr>
          <a:xfrm>
            <a:off x="6383338" y="4513250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79" name="Text Placeholder 3"/>
          <p:cNvSpPr>
            <a:spLocks noGrp="1"/>
          </p:cNvSpPr>
          <p:nvPr>
            <p:ph type="body" sz="quarter" idx="79" hasCustomPrompt="1"/>
          </p:nvPr>
        </p:nvSpPr>
        <p:spPr>
          <a:xfrm>
            <a:off x="2855550" y="2636912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80" hasCustomPrompt="1"/>
          </p:nvPr>
        </p:nvSpPr>
        <p:spPr>
          <a:xfrm>
            <a:off x="8183563" y="4945298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93" hasCustomPrompt="1"/>
          </p:nvPr>
        </p:nvSpPr>
        <p:spPr>
          <a:xfrm>
            <a:off x="9912530" y="4941168"/>
            <a:ext cx="769047" cy="346616"/>
          </a:xfrm>
          <a:solidFill>
            <a:schemeClr val="accent1"/>
          </a:solidFill>
          <a:ln w="6350">
            <a:solidFill>
              <a:schemeClr val="bg1"/>
            </a:solidFill>
          </a:ln>
        </p:spPr>
        <p:txBody>
          <a:bodyPr lIns="0" tIns="0" rIns="0" bIns="0" anchor="ctr" anchorCtr="0"/>
          <a:lstStyle>
            <a:lvl1pPr marL="0" indent="0" algn="ctr">
              <a:spcBef>
                <a:spcPts val="0"/>
              </a:spcBef>
              <a:buFontTx/>
              <a:buNone/>
              <a:defRPr sz="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[DATE]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94" hasCustomPrompt="1"/>
          </p:nvPr>
        </p:nvSpPr>
        <p:spPr>
          <a:xfrm>
            <a:off x="9912530" y="5377346"/>
            <a:ext cx="721635" cy="283902"/>
          </a:xfrm>
          <a:prstGeom prst="homePlate">
            <a:avLst>
              <a:gd name="adj" fmla="val 27120"/>
            </a:avLst>
          </a:prstGeom>
          <a:solidFill>
            <a:schemeClr val="accent4"/>
          </a:solidFill>
          <a:ln w="6350">
            <a:solidFill>
              <a:schemeClr val="bg1"/>
            </a:solidFill>
          </a:ln>
        </p:spPr>
        <p:txBody>
          <a:bodyPr wrap="none" lIns="143996" tIns="71998" rIns="143996" bIns="71998" anchor="ctr" anchorCtr="0">
            <a:spAutoFit/>
          </a:bodyPr>
          <a:lstStyle>
            <a:lvl1pPr marL="0" indent="0" algn="l">
              <a:spcBef>
                <a:spcPts val="0"/>
              </a:spcBef>
              <a:buFontTx/>
              <a:buNone/>
              <a:defRPr sz="9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[NAME]</a:t>
            </a:r>
          </a:p>
        </p:txBody>
      </p:sp>
    </p:spTree>
    <p:extLst>
      <p:ext uri="{BB962C8B-B14F-4D97-AF65-F5344CB8AC3E}">
        <p14:creationId xmlns:p14="http://schemas.microsoft.com/office/powerpoint/2010/main" val="1798384596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chedul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3076503" y="1916832"/>
            <a:ext cx="8640465" cy="4104456"/>
            <a:chOff x="2927648" y="1916832"/>
            <a:chExt cx="8640465" cy="4104456"/>
          </a:xfrm>
        </p:grpSpPr>
        <p:sp>
          <p:nvSpPr>
            <p:cNvPr id="104" name="Rectangle 103"/>
            <p:cNvSpPr/>
            <p:nvPr userDrawn="1"/>
          </p:nvSpPr>
          <p:spPr>
            <a:xfrm>
              <a:off x="436780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/>
            <p:cNvSpPr/>
            <p:nvPr userDrawn="1"/>
          </p:nvSpPr>
          <p:spPr>
            <a:xfrm>
              <a:off x="436780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436780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 userDrawn="1"/>
          </p:nvSpPr>
          <p:spPr>
            <a:xfrm>
              <a:off x="436780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Rectangle 141"/>
            <p:cNvSpPr/>
            <p:nvPr userDrawn="1"/>
          </p:nvSpPr>
          <p:spPr>
            <a:xfrm>
              <a:off x="292764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/>
            <p:cNvSpPr/>
            <p:nvPr userDrawn="1"/>
          </p:nvSpPr>
          <p:spPr>
            <a:xfrm>
              <a:off x="580796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/>
            <p:cNvSpPr/>
            <p:nvPr userDrawn="1"/>
          </p:nvSpPr>
          <p:spPr>
            <a:xfrm>
              <a:off x="724812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Rectangle 144"/>
            <p:cNvSpPr/>
            <p:nvPr userDrawn="1"/>
          </p:nvSpPr>
          <p:spPr>
            <a:xfrm>
              <a:off x="868828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/>
            <p:cNvSpPr/>
            <p:nvPr userDrawn="1"/>
          </p:nvSpPr>
          <p:spPr>
            <a:xfrm>
              <a:off x="10128447" y="515719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92764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/>
            <p:cNvSpPr/>
            <p:nvPr userDrawn="1"/>
          </p:nvSpPr>
          <p:spPr>
            <a:xfrm>
              <a:off x="580796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724812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 userDrawn="1"/>
          </p:nvSpPr>
          <p:spPr>
            <a:xfrm>
              <a:off x="868828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 userDrawn="1"/>
          </p:nvSpPr>
          <p:spPr>
            <a:xfrm>
              <a:off x="10128447" y="191683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>
              <a:off x="2927648" y="256490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 userDrawn="1"/>
          </p:nvCxnSpPr>
          <p:spPr>
            <a:xfrm>
              <a:off x="2927648" y="234888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 userDrawn="1"/>
          </p:nvCxnSpPr>
          <p:spPr>
            <a:xfrm>
              <a:off x="2927648" y="2132856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 userDrawn="1"/>
          </p:nvSpPr>
          <p:spPr>
            <a:xfrm>
              <a:off x="292764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 userDrawn="1"/>
          </p:nvSpPr>
          <p:spPr>
            <a:xfrm>
              <a:off x="580796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 userDrawn="1"/>
          </p:nvSpPr>
          <p:spPr>
            <a:xfrm>
              <a:off x="724812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 userDrawn="1"/>
          </p:nvSpPr>
          <p:spPr>
            <a:xfrm>
              <a:off x="868828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 userDrawn="1"/>
          </p:nvSpPr>
          <p:spPr>
            <a:xfrm>
              <a:off x="10128447" y="299695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4" name="Straight Connector 113"/>
            <p:cNvCxnSpPr/>
            <p:nvPr userDrawn="1"/>
          </p:nvCxnSpPr>
          <p:spPr>
            <a:xfrm>
              <a:off x="2927648" y="364502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 userDrawn="1"/>
          </p:nvCxnSpPr>
          <p:spPr>
            <a:xfrm>
              <a:off x="2927648" y="342900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 userDrawn="1"/>
          </p:nvSpPr>
          <p:spPr>
            <a:xfrm>
              <a:off x="292764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/>
            <p:cNvSpPr/>
            <p:nvPr userDrawn="1"/>
          </p:nvSpPr>
          <p:spPr>
            <a:xfrm>
              <a:off x="580796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/>
            <p:cNvSpPr/>
            <p:nvPr userDrawn="1"/>
          </p:nvSpPr>
          <p:spPr>
            <a:xfrm>
              <a:off x="724812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/>
            <p:cNvSpPr/>
            <p:nvPr userDrawn="1"/>
          </p:nvSpPr>
          <p:spPr>
            <a:xfrm>
              <a:off x="868828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/>
            <p:cNvSpPr/>
            <p:nvPr userDrawn="1"/>
          </p:nvSpPr>
          <p:spPr>
            <a:xfrm>
              <a:off x="10128447" y="407707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9" name="Straight Connector 128"/>
            <p:cNvCxnSpPr/>
            <p:nvPr userDrawn="1"/>
          </p:nvCxnSpPr>
          <p:spPr>
            <a:xfrm>
              <a:off x="2927648" y="472514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 userDrawn="1"/>
          </p:nvCxnSpPr>
          <p:spPr>
            <a:xfrm>
              <a:off x="2927648" y="450912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 userDrawn="1"/>
          </p:nvCxnSpPr>
          <p:spPr>
            <a:xfrm>
              <a:off x="2927648" y="4293096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2927648" y="5373216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>
              <a:off x="2927648" y="580526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2927648" y="580526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 userDrawn="1"/>
          </p:nvCxnSpPr>
          <p:spPr>
            <a:xfrm>
              <a:off x="2927648" y="558924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 Placeholder 3"/>
          <p:cNvSpPr>
            <a:spLocks noGrp="1"/>
          </p:cNvSpPr>
          <p:nvPr>
            <p:ph type="body" sz="quarter" idx="126" hasCustomPrompt="1"/>
          </p:nvPr>
        </p:nvSpPr>
        <p:spPr>
          <a:xfrm>
            <a:off x="479425" y="1700808"/>
            <a:ext cx="1123315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4516663" y="1268735"/>
            <a:ext cx="144016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0277303" y="1268735"/>
            <a:ext cx="1441251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87" name="Text Placeholder 2"/>
          <p:cNvSpPr>
            <a:spLocks noGrp="1"/>
          </p:cNvSpPr>
          <p:nvPr>
            <p:ph type="body" idx="1"/>
          </p:nvPr>
        </p:nvSpPr>
        <p:spPr>
          <a:xfrm>
            <a:off x="479424" y="476251"/>
            <a:ext cx="10441245" cy="215899"/>
          </a:xfrm>
        </p:spPr>
        <p:txBody>
          <a:bodyPr anchor="b" anchorCtr="0"/>
          <a:lstStyle>
            <a:lvl1pPr marL="0" indent="0">
              <a:buNone/>
              <a:defRPr sz="14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8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82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3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4" hasCustomPrompt="1"/>
          </p:nvPr>
        </p:nvSpPr>
        <p:spPr>
          <a:xfrm>
            <a:off x="8837143" y="1268735"/>
            <a:ext cx="144016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85" hasCustomPrompt="1"/>
          </p:nvPr>
        </p:nvSpPr>
        <p:spPr>
          <a:xfrm>
            <a:off x="7396983" y="1268735"/>
            <a:ext cx="144016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5956823" y="1268735"/>
            <a:ext cx="144016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479425" y="1268735"/>
            <a:ext cx="2592155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[value]</a:t>
            </a:r>
          </a:p>
        </p:txBody>
      </p:sp>
      <p:sp>
        <p:nvSpPr>
          <p:cNvPr id="52" name="Text Placeholder 3"/>
          <p:cNvSpPr>
            <a:spLocks noGrp="1"/>
          </p:cNvSpPr>
          <p:nvPr>
            <p:ph type="body" sz="quarter" idx="105" hasCustomPrompt="1"/>
          </p:nvPr>
        </p:nvSpPr>
        <p:spPr>
          <a:xfrm>
            <a:off x="451666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3" name="Text Placeholder 3"/>
          <p:cNvSpPr>
            <a:spLocks noGrp="1"/>
          </p:cNvSpPr>
          <p:nvPr>
            <p:ph type="body" sz="quarter" idx="106" hasCustomPrompt="1"/>
          </p:nvPr>
        </p:nvSpPr>
        <p:spPr>
          <a:xfrm>
            <a:off x="487670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54" name="Text Placeholder 3"/>
          <p:cNvSpPr>
            <a:spLocks noGrp="1"/>
          </p:cNvSpPr>
          <p:nvPr>
            <p:ph type="body" sz="quarter" idx="107" hasCustomPrompt="1"/>
          </p:nvPr>
        </p:nvSpPr>
        <p:spPr>
          <a:xfrm>
            <a:off x="523674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0" name="Text Placeholder 3"/>
          <p:cNvSpPr>
            <a:spLocks noGrp="1"/>
          </p:cNvSpPr>
          <p:nvPr>
            <p:ph type="body" sz="quarter" idx="108" hasCustomPrompt="1"/>
          </p:nvPr>
        </p:nvSpPr>
        <p:spPr>
          <a:xfrm>
            <a:off x="559678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1" name="Text Placeholder 3"/>
          <p:cNvSpPr>
            <a:spLocks noGrp="1"/>
          </p:cNvSpPr>
          <p:nvPr>
            <p:ph type="body" sz="quarter" idx="109" hasCustomPrompt="1"/>
          </p:nvPr>
        </p:nvSpPr>
        <p:spPr>
          <a:xfrm>
            <a:off x="595682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2" name="Text Placeholder 3"/>
          <p:cNvSpPr>
            <a:spLocks noGrp="1"/>
          </p:cNvSpPr>
          <p:nvPr>
            <p:ph type="body" sz="quarter" idx="110" hasCustomPrompt="1"/>
          </p:nvPr>
        </p:nvSpPr>
        <p:spPr>
          <a:xfrm>
            <a:off x="631686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3" name="Text Placeholder 3"/>
          <p:cNvSpPr>
            <a:spLocks noGrp="1"/>
          </p:cNvSpPr>
          <p:nvPr>
            <p:ph type="body" sz="quarter" idx="111" hasCustomPrompt="1"/>
          </p:nvPr>
        </p:nvSpPr>
        <p:spPr>
          <a:xfrm>
            <a:off x="667690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4" name="Text Placeholder 3"/>
          <p:cNvSpPr>
            <a:spLocks noGrp="1"/>
          </p:cNvSpPr>
          <p:nvPr>
            <p:ph type="body" sz="quarter" idx="112" hasCustomPrompt="1"/>
          </p:nvPr>
        </p:nvSpPr>
        <p:spPr>
          <a:xfrm>
            <a:off x="703694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5" name="Text Placeholder 3"/>
          <p:cNvSpPr>
            <a:spLocks noGrp="1"/>
          </p:cNvSpPr>
          <p:nvPr>
            <p:ph type="body" sz="quarter" idx="113" hasCustomPrompt="1"/>
          </p:nvPr>
        </p:nvSpPr>
        <p:spPr>
          <a:xfrm>
            <a:off x="739698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6" name="Text Placeholder 3"/>
          <p:cNvSpPr>
            <a:spLocks noGrp="1"/>
          </p:cNvSpPr>
          <p:nvPr>
            <p:ph type="body" sz="quarter" idx="114" hasCustomPrompt="1"/>
          </p:nvPr>
        </p:nvSpPr>
        <p:spPr>
          <a:xfrm>
            <a:off x="775702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7" name="Text Placeholder 3"/>
          <p:cNvSpPr>
            <a:spLocks noGrp="1"/>
          </p:cNvSpPr>
          <p:nvPr>
            <p:ph type="body" sz="quarter" idx="115" hasCustomPrompt="1"/>
          </p:nvPr>
        </p:nvSpPr>
        <p:spPr>
          <a:xfrm>
            <a:off x="811706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8" name="Text Placeholder 3"/>
          <p:cNvSpPr>
            <a:spLocks noGrp="1"/>
          </p:cNvSpPr>
          <p:nvPr>
            <p:ph type="body" sz="quarter" idx="116" hasCustomPrompt="1"/>
          </p:nvPr>
        </p:nvSpPr>
        <p:spPr>
          <a:xfrm>
            <a:off x="847710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69" name="Text Placeholder 3"/>
          <p:cNvSpPr>
            <a:spLocks noGrp="1"/>
          </p:cNvSpPr>
          <p:nvPr>
            <p:ph type="body" sz="quarter" idx="117" hasCustomPrompt="1"/>
          </p:nvPr>
        </p:nvSpPr>
        <p:spPr>
          <a:xfrm>
            <a:off x="883714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0" name="Text Placeholder 3"/>
          <p:cNvSpPr>
            <a:spLocks noGrp="1"/>
          </p:cNvSpPr>
          <p:nvPr>
            <p:ph type="body" sz="quarter" idx="118" hasCustomPrompt="1"/>
          </p:nvPr>
        </p:nvSpPr>
        <p:spPr>
          <a:xfrm>
            <a:off x="919718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1" name="Text Placeholder 3"/>
          <p:cNvSpPr>
            <a:spLocks noGrp="1"/>
          </p:cNvSpPr>
          <p:nvPr>
            <p:ph type="body" sz="quarter" idx="119" hasCustomPrompt="1"/>
          </p:nvPr>
        </p:nvSpPr>
        <p:spPr>
          <a:xfrm>
            <a:off x="955722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3" name="Text Placeholder 3"/>
          <p:cNvSpPr>
            <a:spLocks noGrp="1"/>
          </p:cNvSpPr>
          <p:nvPr>
            <p:ph type="body" sz="quarter" idx="120" hasCustomPrompt="1"/>
          </p:nvPr>
        </p:nvSpPr>
        <p:spPr>
          <a:xfrm>
            <a:off x="991726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21" hasCustomPrompt="1"/>
          </p:nvPr>
        </p:nvSpPr>
        <p:spPr>
          <a:xfrm>
            <a:off x="1027730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5" name="Text Placeholder 3"/>
          <p:cNvSpPr>
            <a:spLocks noGrp="1"/>
          </p:cNvSpPr>
          <p:nvPr>
            <p:ph type="body" sz="quarter" idx="122" hasCustomPrompt="1"/>
          </p:nvPr>
        </p:nvSpPr>
        <p:spPr>
          <a:xfrm>
            <a:off x="1063734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6" name="Text Placeholder 3"/>
          <p:cNvSpPr>
            <a:spLocks noGrp="1"/>
          </p:cNvSpPr>
          <p:nvPr>
            <p:ph type="body" sz="quarter" idx="123" hasCustomPrompt="1"/>
          </p:nvPr>
        </p:nvSpPr>
        <p:spPr>
          <a:xfrm>
            <a:off x="1099738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7" name="Text Placeholder 3"/>
          <p:cNvSpPr>
            <a:spLocks noGrp="1"/>
          </p:cNvSpPr>
          <p:nvPr>
            <p:ph type="body" sz="quarter" idx="124" hasCustomPrompt="1"/>
          </p:nvPr>
        </p:nvSpPr>
        <p:spPr>
          <a:xfrm>
            <a:off x="1135742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78" name="Text Placeholder 3"/>
          <p:cNvSpPr>
            <a:spLocks noGrp="1"/>
          </p:cNvSpPr>
          <p:nvPr>
            <p:ph type="body" sz="quarter" idx="125" hasCustomPrompt="1"/>
          </p:nvPr>
        </p:nvSpPr>
        <p:spPr>
          <a:xfrm>
            <a:off x="479425" y="1484784"/>
            <a:ext cx="2592155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[value]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7" hasCustomPrompt="1"/>
          </p:nvPr>
        </p:nvSpPr>
        <p:spPr>
          <a:xfrm>
            <a:off x="479425" y="1916832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8" hasCustomPrompt="1"/>
          </p:nvPr>
        </p:nvSpPr>
        <p:spPr>
          <a:xfrm>
            <a:off x="479425" y="2132856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9" hasCustomPrompt="1"/>
          </p:nvPr>
        </p:nvSpPr>
        <p:spPr>
          <a:xfrm>
            <a:off x="479425" y="2348880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130" hasCustomPrompt="1"/>
          </p:nvPr>
        </p:nvSpPr>
        <p:spPr>
          <a:xfrm>
            <a:off x="479425" y="2564904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479425" y="2780928"/>
            <a:ext cx="1123315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94" name="Text Placeholder 3"/>
          <p:cNvSpPr>
            <a:spLocks noGrp="1"/>
          </p:cNvSpPr>
          <p:nvPr userDrawn="1">
            <p:ph type="body" sz="quarter" idx="133" hasCustomPrompt="1"/>
          </p:nvPr>
        </p:nvSpPr>
        <p:spPr>
          <a:xfrm>
            <a:off x="479425" y="2996952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5" name="Text Placeholder 3"/>
          <p:cNvSpPr>
            <a:spLocks noGrp="1"/>
          </p:cNvSpPr>
          <p:nvPr userDrawn="1">
            <p:ph type="body" sz="quarter" idx="134" hasCustomPrompt="1"/>
          </p:nvPr>
        </p:nvSpPr>
        <p:spPr>
          <a:xfrm>
            <a:off x="479425" y="3212976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6" name="Text Placeholder 3"/>
          <p:cNvSpPr>
            <a:spLocks noGrp="1"/>
          </p:cNvSpPr>
          <p:nvPr userDrawn="1">
            <p:ph type="body" sz="quarter" idx="135" hasCustomPrompt="1"/>
          </p:nvPr>
        </p:nvSpPr>
        <p:spPr>
          <a:xfrm>
            <a:off x="479425" y="3429000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9" name="Text Placeholder 3"/>
          <p:cNvSpPr>
            <a:spLocks noGrp="1"/>
          </p:cNvSpPr>
          <p:nvPr userDrawn="1">
            <p:ph type="body" sz="quarter" idx="136" hasCustomPrompt="1"/>
          </p:nvPr>
        </p:nvSpPr>
        <p:spPr>
          <a:xfrm>
            <a:off x="479425" y="3645024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cxnSp>
        <p:nvCxnSpPr>
          <p:cNvPr id="116" name="Straight Connector 115"/>
          <p:cNvCxnSpPr/>
          <p:nvPr userDrawn="1"/>
        </p:nvCxnSpPr>
        <p:spPr>
          <a:xfrm>
            <a:off x="3076503" y="3212976"/>
            <a:ext cx="864046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Placeholder 3"/>
          <p:cNvSpPr>
            <a:spLocks noGrp="1"/>
          </p:cNvSpPr>
          <p:nvPr userDrawn="1">
            <p:ph type="body" sz="quarter" idx="137" hasCustomPrompt="1"/>
          </p:nvPr>
        </p:nvSpPr>
        <p:spPr>
          <a:xfrm>
            <a:off x="479425" y="3861048"/>
            <a:ext cx="1123315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119" name="Text Placeholder 3"/>
          <p:cNvSpPr>
            <a:spLocks noGrp="1"/>
          </p:cNvSpPr>
          <p:nvPr userDrawn="1">
            <p:ph type="body" sz="quarter" idx="138" hasCustomPrompt="1"/>
          </p:nvPr>
        </p:nvSpPr>
        <p:spPr>
          <a:xfrm>
            <a:off x="479425" y="4077072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20" name="Text Placeholder 3"/>
          <p:cNvSpPr>
            <a:spLocks noGrp="1"/>
          </p:cNvSpPr>
          <p:nvPr userDrawn="1">
            <p:ph type="body" sz="quarter" idx="139" hasCustomPrompt="1"/>
          </p:nvPr>
        </p:nvSpPr>
        <p:spPr>
          <a:xfrm>
            <a:off x="479425" y="4293096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21" name="Text Placeholder 3"/>
          <p:cNvSpPr>
            <a:spLocks noGrp="1"/>
          </p:cNvSpPr>
          <p:nvPr userDrawn="1">
            <p:ph type="body" sz="quarter" idx="140" hasCustomPrompt="1"/>
          </p:nvPr>
        </p:nvSpPr>
        <p:spPr>
          <a:xfrm>
            <a:off x="479425" y="4509120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22" name="Text Placeholder 3"/>
          <p:cNvSpPr>
            <a:spLocks noGrp="1"/>
          </p:cNvSpPr>
          <p:nvPr userDrawn="1">
            <p:ph type="body" sz="quarter" idx="141" hasCustomPrompt="1"/>
          </p:nvPr>
        </p:nvSpPr>
        <p:spPr>
          <a:xfrm>
            <a:off x="479425" y="4725144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33" name="Text Placeholder 3"/>
          <p:cNvSpPr>
            <a:spLocks noGrp="1"/>
          </p:cNvSpPr>
          <p:nvPr userDrawn="1">
            <p:ph type="body" sz="quarter" idx="142" hasCustomPrompt="1"/>
          </p:nvPr>
        </p:nvSpPr>
        <p:spPr>
          <a:xfrm>
            <a:off x="479425" y="4941168"/>
            <a:ext cx="1123315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134" name="Text Placeholder 3"/>
          <p:cNvSpPr>
            <a:spLocks noGrp="1"/>
          </p:cNvSpPr>
          <p:nvPr userDrawn="1">
            <p:ph type="body" sz="quarter" idx="143" hasCustomPrompt="1"/>
          </p:nvPr>
        </p:nvSpPr>
        <p:spPr>
          <a:xfrm>
            <a:off x="479425" y="5157192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35" name="Text Placeholder 3"/>
          <p:cNvSpPr>
            <a:spLocks noGrp="1"/>
          </p:cNvSpPr>
          <p:nvPr userDrawn="1">
            <p:ph type="body" sz="quarter" idx="144" hasCustomPrompt="1"/>
          </p:nvPr>
        </p:nvSpPr>
        <p:spPr>
          <a:xfrm>
            <a:off x="479425" y="5373216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47" name="Text Placeholder 3"/>
          <p:cNvSpPr>
            <a:spLocks noGrp="1"/>
          </p:cNvSpPr>
          <p:nvPr userDrawn="1">
            <p:ph type="body" sz="quarter" idx="145" hasCustomPrompt="1"/>
          </p:nvPr>
        </p:nvSpPr>
        <p:spPr>
          <a:xfrm>
            <a:off x="479425" y="5589240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48" name="Text Placeholder 3"/>
          <p:cNvSpPr>
            <a:spLocks noGrp="1"/>
          </p:cNvSpPr>
          <p:nvPr userDrawn="1">
            <p:ph type="body" sz="quarter" idx="146" hasCustomPrompt="1"/>
          </p:nvPr>
        </p:nvSpPr>
        <p:spPr>
          <a:xfrm>
            <a:off x="479425" y="5805264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147" hasCustomPrompt="1"/>
          </p:nvPr>
        </p:nvSpPr>
        <p:spPr>
          <a:xfrm>
            <a:off x="3076503" y="1268735"/>
            <a:ext cx="144016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93" name="Text Placeholder 3"/>
          <p:cNvSpPr>
            <a:spLocks noGrp="1"/>
          </p:cNvSpPr>
          <p:nvPr>
            <p:ph type="body" sz="quarter" idx="148" hasCustomPrompt="1"/>
          </p:nvPr>
        </p:nvSpPr>
        <p:spPr>
          <a:xfrm>
            <a:off x="307650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7" name="Text Placeholder 3"/>
          <p:cNvSpPr>
            <a:spLocks noGrp="1"/>
          </p:cNvSpPr>
          <p:nvPr>
            <p:ph type="body" sz="quarter" idx="149" hasCustomPrompt="1"/>
          </p:nvPr>
        </p:nvSpPr>
        <p:spPr>
          <a:xfrm>
            <a:off x="343654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98" name="Text Placeholder 3"/>
          <p:cNvSpPr>
            <a:spLocks noGrp="1"/>
          </p:cNvSpPr>
          <p:nvPr>
            <p:ph type="body" sz="quarter" idx="150" hasCustomPrompt="1"/>
          </p:nvPr>
        </p:nvSpPr>
        <p:spPr>
          <a:xfrm>
            <a:off x="379658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103" name="Text Placeholder 3"/>
          <p:cNvSpPr>
            <a:spLocks noGrp="1"/>
          </p:cNvSpPr>
          <p:nvPr>
            <p:ph type="body" sz="quarter" idx="151" hasCustomPrompt="1"/>
          </p:nvPr>
        </p:nvSpPr>
        <p:spPr>
          <a:xfrm>
            <a:off x="4156623" y="1484784"/>
            <a:ext cx="36004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692151"/>
            <a:ext cx="11233150" cy="431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001887729"/>
      </p:ext>
    </p:extLst>
  </p:cSld>
  <p:clrMapOvr>
    <a:masterClrMapping/>
  </p:clrMapOvr>
  <p:transition spd="med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chedule B 12mont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 userDrawn="1"/>
        </p:nvGrpSpPr>
        <p:grpSpPr>
          <a:xfrm>
            <a:off x="3071640" y="1700754"/>
            <a:ext cx="8640465" cy="4104456"/>
            <a:chOff x="2927648" y="1916832"/>
            <a:chExt cx="8640465" cy="4104456"/>
          </a:xfrm>
        </p:grpSpPr>
        <p:sp>
          <p:nvSpPr>
            <p:cNvPr id="104" name="Rectangle 103"/>
            <p:cNvSpPr/>
            <p:nvPr userDrawn="1"/>
          </p:nvSpPr>
          <p:spPr>
            <a:xfrm>
              <a:off x="436780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5" name="Rectangle 104"/>
            <p:cNvSpPr/>
            <p:nvPr userDrawn="1"/>
          </p:nvSpPr>
          <p:spPr>
            <a:xfrm>
              <a:off x="436780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Rectangle 105"/>
            <p:cNvSpPr/>
            <p:nvPr userDrawn="1"/>
          </p:nvSpPr>
          <p:spPr>
            <a:xfrm>
              <a:off x="436780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7" name="Rectangle 106"/>
            <p:cNvSpPr/>
            <p:nvPr userDrawn="1"/>
          </p:nvSpPr>
          <p:spPr>
            <a:xfrm>
              <a:off x="436780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Rectangle 141"/>
            <p:cNvSpPr/>
            <p:nvPr userDrawn="1"/>
          </p:nvSpPr>
          <p:spPr>
            <a:xfrm>
              <a:off x="292764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3" name="Rectangle 142"/>
            <p:cNvSpPr/>
            <p:nvPr userDrawn="1"/>
          </p:nvSpPr>
          <p:spPr>
            <a:xfrm>
              <a:off x="580796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4" name="Rectangle 143"/>
            <p:cNvSpPr/>
            <p:nvPr userDrawn="1"/>
          </p:nvSpPr>
          <p:spPr>
            <a:xfrm>
              <a:off x="724812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5" name="Rectangle 144"/>
            <p:cNvSpPr/>
            <p:nvPr userDrawn="1"/>
          </p:nvSpPr>
          <p:spPr>
            <a:xfrm>
              <a:off x="8688288" y="515719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6" name="Rectangle 145"/>
            <p:cNvSpPr/>
            <p:nvPr userDrawn="1"/>
          </p:nvSpPr>
          <p:spPr>
            <a:xfrm>
              <a:off x="10128447" y="515719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292764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5" name="Rectangle 84"/>
            <p:cNvSpPr/>
            <p:nvPr userDrawn="1"/>
          </p:nvSpPr>
          <p:spPr>
            <a:xfrm>
              <a:off x="580796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6" name="Rectangle 85"/>
            <p:cNvSpPr/>
            <p:nvPr userDrawn="1"/>
          </p:nvSpPr>
          <p:spPr>
            <a:xfrm>
              <a:off x="724812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8" name="Rectangle 87"/>
            <p:cNvSpPr/>
            <p:nvPr userDrawn="1"/>
          </p:nvSpPr>
          <p:spPr>
            <a:xfrm>
              <a:off x="8688288" y="191683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9" name="Rectangle 88"/>
            <p:cNvSpPr/>
            <p:nvPr userDrawn="1"/>
          </p:nvSpPr>
          <p:spPr>
            <a:xfrm>
              <a:off x="10128447" y="191683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" name="Straight Connector 10"/>
            <p:cNvCxnSpPr/>
            <p:nvPr userDrawn="1"/>
          </p:nvCxnSpPr>
          <p:spPr>
            <a:xfrm>
              <a:off x="2927648" y="256490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 userDrawn="1"/>
          </p:nvCxnSpPr>
          <p:spPr>
            <a:xfrm>
              <a:off x="2927648" y="234888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 userDrawn="1"/>
          </p:nvCxnSpPr>
          <p:spPr>
            <a:xfrm>
              <a:off x="2927648" y="2132856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99"/>
            <p:cNvSpPr/>
            <p:nvPr userDrawn="1"/>
          </p:nvSpPr>
          <p:spPr>
            <a:xfrm>
              <a:off x="292764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1" name="Rectangle 100"/>
            <p:cNvSpPr/>
            <p:nvPr userDrawn="1"/>
          </p:nvSpPr>
          <p:spPr>
            <a:xfrm>
              <a:off x="580796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Rectangle 101"/>
            <p:cNvSpPr/>
            <p:nvPr userDrawn="1"/>
          </p:nvSpPr>
          <p:spPr>
            <a:xfrm>
              <a:off x="724812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Rectangle 108"/>
            <p:cNvSpPr/>
            <p:nvPr userDrawn="1"/>
          </p:nvSpPr>
          <p:spPr>
            <a:xfrm>
              <a:off x="8688288" y="299695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0" name="Rectangle 109"/>
            <p:cNvSpPr/>
            <p:nvPr userDrawn="1"/>
          </p:nvSpPr>
          <p:spPr>
            <a:xfrm>
              <a:off x="10128447" y="299695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14" name="Straight Connector 113"/>
            <p:cNvCxnSpPr/>
            <p:nvPr userDrawn="1"/>
          </p:nvCxnSpPr>
          <p:spPr>
            <a:xfrm>
              <a:off x="2927648" y="364502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 userDrawn="1"/>
          </p:nvCxnSpPr>
          <p:spPr>
            <a:xfrm>
              <a:off x="2927648" y="342900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3" name="Rectangle 122"/>
            <p:cNvSpPr/>
            <p:nvPr userDrawn="1"/>
          </p:nvSpPr>
          <p:spPr>
            <a:xfrm>
              <a:off x="292764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Rectangle 123"/>
            <p:cNvSpPr/>
            <p:nvPr userDrawn="1"/>
          </p:nvSpPr>
          <p:spPr>
            <a:xfrm>
              <a:off x="580796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5" name="Rectangle 124"/>
            <p:cNvSpPr/>
            <p:nvPr userDrawn="1"/>
          </p:nvSpPr>
          <p:spPr>
            <a:xfrm>
              <a:off x="724812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6" name="Rectangle 125"/>
            <p:cNvSpPr/>
            <p:nvPr userDrawn="1"/>
          </p:nvSpPr>
          <p:spPr>
            <a:xfrm>
              <a:off x="8688288" y="4077072"/>
              <a:ext cx="1440160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7" name="Rectangle 126"/>
            <p:cNvSpPr/>
            <p:nvPr userDrawn="1"/>
          </p:nvSpPr>
          <p:spPr>
            <a:xfrm>
              <a:off x="10128447" y="4077072"/>
              <a:ext cx="1439665" cy="86409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63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9" name="Straight Connector 128"/>
            <p:cNvCxnSpPr/>
            <p:nvPr userDrawn="1"/>
          </p:nvCxnSpPr>
          <p:spPr>
            <a:xfrm>
              <a:off x="2927648" y="472514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 userDrawn="1"/>
          </p:nvCxnSpPr>
          <p:spPr>
            <a:xfrm>
              <a:off x="2927648" y="450912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 userDrawn="1"/>
          </p:nvCxnSpPr>
          <p:spPr>
            <a:xfrm>
              <a:off x="2927648" y="4293096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/>
            <p:nvPr userDrawn="1"/>
          </p:nvCxnSpPr>
          <p:spPr>
            <a:xfrm>
              <a:off x="2927648" y="5373216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/>
            <p:nvPr userDrawn="1"/>
          </p:nvCxnSpPr>
          <p:spPr>
            <a:xfrm>
              <a:off x="2927648" y="580526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 userDrawn="1"/>
          </p:nvCxnSpPr>
          <p:spPr>
            <a:xfrm>
              <a:off x="2927648" y="5805264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 userDrawn="1"/>
          </p:nvCxnSpPr>
          <p:spPr>
            <a:xfrm>
              <a:off x="2927648" y="5589240"/>
              <a:ext cx="8640465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Text Placeholder 3"/>
          <p:cNvSpPr>
            <a:spLocks noGrp="1"/>
          </p:cNvSpPr>
          <p:nvPr>
            <p:ph type="body" sz="quarter" idx="126" hasCustomPrompt="1"/>
          </p:nvPr>
        </p:nvSpPr>
        <p:spPr>
          <a:xfrm>
            <a:off x="479425" y="1484730"/>
            <a:ext cx="1123315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32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5231880" y="1268735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72" name="Text Placeholder 3"/>
          <p:cNvSpPr>
            <a:spLocks noGrp="1"/>
          </p:cNvSpPr>
          <p:nvPr>
            <p:ph type="body" sz="quarter" idx="49" hasCustomPrompt="1"/>
          </p:nvPr>
        </p:nvSpPr>
        <p:spPr>
          <a:xfrm>
            <a:off x="10992520" y="1268735"/>
            <a:ext cx="721171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87" name="Text Placeholder 2"/>
          <p:cNvSpPr>
            <a:spLocks noGrp="1"/>
          </p:cNvSpPr>
          <p:nvPr>
            <p:ph type="body" idx="1"/>
          </p:nvPr>
        </p:nvSpPr>
        <p:spPr>
          <a:xfrm>
            <a:off x="479424" y="476251"/>
            <a:ext cx="10441245" cy="215899"/>
          </a:xfrm>
        </p:spPr>
        <p:txBody>
          <a:bodyPr anchor="b" anchorCtr="0"/>
          <a:lstStyle>
            <a:lvl1pPr marL="0" indent="0">
              <a:buNone/>
              <a:defRPr sz="14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8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82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3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Text Placeholder 3"/>
          <p:cNvSpPr>
            <a:spLocks noGrp="1"/>
          </p:cNvSpPr>
          <p:nvPr>
            <p:ph type="body" sz="quarter" idx="84" hasCustomPrompt="1"/>
          </p:nvPr>
        </p:nvSpPr>
        <p:spPr>
          <a:xfrm>
            <a:off x="9552360" y="1268735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5" name="Text Placeholder 3"/>
          <p:cNvSpPr>
            <a:spLocks noGrp="1"/>
          </p:cNvSpPr>
          <p:nvPr>
            <p:ph type="body" sz="quarter" idx="85" hasCustomPrompt="1"/>
          </p:nvPr>
        </p:nvSpPr>
        <p:spPr>
          <a:xfrm>
            <a:off x="8112200" y="1268760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6672040" y="1268735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479425" y="1268735"/>
            <a:ext cx="2592155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[value]</a:t>
            </a:r>
          </a:p>
        </p:txBody>
      </p:sp>
      <p:sp>
        <p:nvSpPr>
          <p:cNvPr id="80" name="Text Placeholder 3"/>
          <p:cNvSpPr>
            <a:spLocks noGrp="1"/>
          </p:cNvSpPr>
          <p:nvPr>
            <p:ph type="body" sz="quarter" idx="127" hasCustomPrompt="1"/>
          </p:nvPr>
        </p:nvSpPr>
        <p:spPr>
          <a:xfrm>
            <a:off x="479425" y="1700754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1" name="Text Placeholder 3"/>
          <p:cNvSpPr>
            <a:spLocks noGrp="1"/>
          </p:cNvSpPr>
          <p:nvPr>
            <p:ph type="body" sz="quarter" idx="128" hasCustomPrompt="1"/>
          </p:nvPr>
        </p:nvSpPr>
        <p:spPr>
          <a:xfrm>
            <a:off x="479425" y="1916778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2" name="Text Placeholder 3"/>
          <p:cNvSpPr>
            <a:spLocks noGrp="1"/>
          </p:cNvSpPr>
          <p:nvPr>
            <p:ph type="body" sz="quarter" idx="129" hasCustomPrompt="1"/>
          </p:nvPr>
        </p:nvSpPr>
        <p:spPr>
          <a:xfrm>
            <a:off x="479425" y="2132802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3" name="Text Placeholder 3"/>
          <p:cNvSpPr>
            <a:spLocks noGrp="1"/>
          </p:cNvSpPr>
          <p:nvPr>
            <p:ph type="body" sz="quarter" idx="130" hasCustomPrompt="1"/>
          </p:nvPr>
        </p:nvSpPr>
        <p:spPr>
          <a:xfrm>
            <a:off x="479425" y="2348826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84" name="Text Placeholder 3"/>
          <p:cNvSpPr>
            <a:spLocks noGrp="1"/>
          </p:cNvSpPr>
          <p:nvPr>
            <p:ph type="body" sz="quarter" idx="131" hasCustomPrompt="1"/>
          </p:nvPr>
        </p:nvSpPr>
        <p:spPr>
          <a:xfrm>
            <a:off x="479425" y="2564850"/>
            <a:ext cx="1123315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94" name="Text Placeholder 3"/>
          <p:cNvSpPr>
            <a:spLocks noGrp="1"/>
          </p:cNvSpPr>
          <p:nvPr userDrawn="1">
            <p:ph type="body" sz="quarter" idx="133" hasCustomPrompt="1"/>
          </p:nvPr>
        </p:nvSpPr>
        <p:spPr>
          <a:xfrm>
            <a:off x="479425" y="2780874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5" name="Text Placeholder 3"/>
          <p:cNvSpPr>
            <a:spLocks noGrp="1"/>
          </p:cNvSpPr>
          <p:nvPr userDrawn="1">
            <p:ph type="body" sz="quarter" idx="134" hasCustomPrompt="1"/>
          </p:nvPr>
        </p:nvSpPr>
        <p:spPr>
          <a:xfrm>
            <a:off x="479425" y="2996898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6" name="Text Placeholder 3"/>
          <p:cNvSpPr>
            <a:spLocks noGrp="1"/>
          </p:cNvSpPr>
          <p:nvPr userDrawn="1">
            <p:ph type="body" sz="quarter" idx="135" hasCustomPrompt="1"/>
          </p:nvPr>
        </p:nvSpPr>
        <p:spPr>
          <a:xfrm>
            <a:off x="479425" y="3212922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9" name="Text Placeholder 3"/>
          <p:cNvSpPr>
            <a:spLocks noGrp="1"/>
          </p:cNvSpPr>
          <p:nvPr userDrawn="1">
            <p:ph type="body" sz="quarter" idx="136" hasCustomPrompt="1"/>
          </p:nvPr>
        </p:nvSpPr>
        <p:spPr>
          <a:xfrm>
            <a:off x="479425" y="3428946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cxnSp>
        <p:nvCxnSpPr>
          <p:cNvPr id="116" name="Straight Connector 115"/>
          <p:cNvCxnSpPr/>
          <p:nvPr userDrawn="1"/>
        </p:nvCxnSpPr>
        <p:spPr>
          <a:xfrm>
            <a:off x="3071640" y="2996898"/>
            <a:ext cx="8640465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Text Placeholder 3"/>
          <p:cNvSpPr>
            <a:spLocks noGrp="1"/>
          </p:cNvSpPr>
          <p:nvPr userDrawn="1">
            <p:ph type="body" sz="quarter" idx="137" hasCustomPrompt="1"/>
          </p:nvPr>
        </p:nvSpPr>
        <p:spPr>
          <a:xfrm>
            <a:off x="479425" y="3644970"/>
            <a:ext cx="1123315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119" name="Text Placeholder 3"/>
          <p:cNvSpPr>
            <a:spLocks noGrp="1"/>
          </p:cNvSpPr>
          <p:nvPr userDrawn="1">
            <p:ph type="body" sz="quarter" idx="138" hasCustomPrompt="1"/>
          </p:nvPr>
        </p:nvSpPr>
        <p:spPr>
          <a:xfrm>
            <a:off x="479425" y="3860994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20" name="Text Placeholder 3"/>
          <p:cNvSpPr>
            <a:spLocks noGrp="1"/>
          </p:cNvSpPr>
          <p:nvPr userDrawn="1">
            <p:ph type="body" sz="quarter" idx="139" hasCustomPrompt="1"/>
          </p:nvPr>
        </p:nvSpPr>
        <p:spPr>
          <a:xfrm>
            <a:off x="479425" y="4077018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21" name="Text Placeholder 3"/>
          <p:cNvSpPr>
            <a:spLocks noGrp="1"/>
          </p:cNvSpPr>
          <p:nvPr userDrawn="1">
            <p:ph type="body" sz="quarter" idx="140" hasCustomPrompt="1"/>
          </p:nvPr>
        </p:nvSpPr>
        <p:spPr>
          <a:xfrm>
            <a:off x="479425" y="4293042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22" name="Text Placeholder 3"/>
          <p:cNvSpPr>
            <a:spLocks noGrp="1"/>
          </p:cNvSpPr>
          <p:nvPr userDrawn="1">
            <p:ph type="body" sz="quarter" idx="141" hasCustomPrompt="1"/>
          </p:nvPr>
        </p:nvSpPr>
        <p:spPr>
          <a:xfrm>
            <a:off x="479425" y="4509066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33" name="Text Placeholder 3"/>
          <p:cNvSpPr>
            <a:spLocks noGrp="1"/>
          </p:cNvSpPr>
          <p:nvPr userDrawn="1">
            <p:ph type="body" sz="quarter" idx="142" hasCustomPrompt="1"/>
          </p:nvPr>
        </p:nvSpPr>
        <p:spPr>
          <a:xfrm>
            <a:off x="479425" y="4725090"/>
            <a:ext cx="1123315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134" name="Text Placeholder 3"/>
          <p:cNvSpPr>
            <a:spLocks noGrp="1"/>
          </p:cNvSpPr>
          <p:nvPr userDrawn="1">
            <p:ph type="body" sz="quarter" idx="143" hasCustomPrompt="1"/>
          </p:nvPr>
        </p:nvSpPr>
        <p:spPr>
          <a:xfrm>
            <a:off x="479425" y="4941114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35" name="Text Placeholder 3"/>
          <p:cNvSpPr>
            <a:spLocks noGrp="1"/>
          </p:cNvSpPr>
          <p:nvPr userDrawn="1">
            <p:ph type="body" sz="quarter" idx="144" hasCustomPrompt="1"/>
          </p:nvPr>
        </p:nvSpPr>
        <p:spPr>
          <a:xfrm>
            <a:off x="479425" y="5157138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47" name="Text Placeholder 3"/>
          <p:cNvSpPr>
            <a:spLocks noGrp="1"/>
          </p:cNvSpPr>
          <p:nvPr userDrawn="1">
            <p:ph type="body" sz="quarter" idx="145" hasCustomPrompt="1"/>
          </p:nvPr>
        </p:nvSpPr>
        <p:spPr>
          <a:xfrm>
            <a:off x="479425" y="5373162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148" name="Text Placeholder 3"/>
          <p:cNvSpPr>
            <a:spLocks noGrp="1"/>
          </p:cNvSpPr>
          <p:nvPr userDrawn="1">
            <p:ph type="body" sz="quarter" idx="146" hasCustomPrompt="1"/>
          </p:nvPr>
        </p:nvSpPr>
        <p:spPr>
          <a:xfrm>
            <a:off x="479425" y="5589186"/>
            <a:ext cx="2592155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text]</a:t>
            </a:r>
          </a:p>
        </p:txBody>
      </p:sp>
      <p:sp>
        <p:nvSpPr>
          <p:cNvPr id="92" name="Text Placeholder 3"/>
          <p:cNvSpPr>
            <a:spLocks noGrp="1"/>
          </p:cNvSpPr>
          <p:nvPr>
            <p:ph type="body" sz="quarter" idx="147" hasCustomPrompt="1"/>
          </p:nvPr>
        </p:nvSpPr>
        <p:spPr>
          <a:xfrm>
            <a:off x="3791720" y="1268760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08" name="Text Placeholder 3"/>
          <p:cNvSpPr>
            <a:spLocks noGrp="1"/>
          </p:cNvSpPr>
          <p:nvPr>
            <p:ph type="body" sz="quarter" idx="152" hasCustomPrompt="1"/>
          </p:nvPr>
        </p:nvSpPr>
        <p:spPr>
          <a:xfrm>
            <a:off x="10272441" y="1268735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11" name="Text Placeholder 3"/>
          <p:cNvSpPr>
            <a:spLocks noGrp="1"/>
          </p:cNvSpPr>
          <p:nvPr>
            <p:ph type="body" sz="quarter" idx="153" hasCustomPrompt="1"/>
          </p:nvPr>
        </p:nvSpPr>
        <p:spPr>
          <a:xfrm>
            <a:off x="8832280" y="1268735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12" name="Text Placeholder 3"/>
          <p:cNvSpPr>
            <a:spLocks noGrp="1"/>
          </p:cNvSpPr>
          <p:nvPr>
            <p:ph type="body" sz="quarter" idx="154" hasCustomPrompt="1"/>
          </p:nvPr>
        </p:nvSpPr>
        <p:spPr>
          <a:xfrm>
            <a:off x="7392120" y="1268735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13" name="Text Placeholder 3"/>
          <p:cNvSpPr>
            <a:spLocks noGrp="1"/>
          </p:cNvSpPr>
          <p:nvPr>
            <p:ph type="body" sz="quarter" idx="155" hasCustomPrompt="1"/>
          </p:nvPr>
        </p:nvSpPr>
        <p:spPr>
          <a:xfrm>
            <a:off x="5951960" y="1268735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17" name="Text Placeholder 3"/>
          <p:cNvSpPr>
            <a:spLocks noGrp="1"/>
          </p:cNvSpPr>
          <p:nvPr>
            <p:ph type="body" sz="quarter" idx="156" hasCustomPrompt="1"/>
          </p:nvPr>
        </p:nvSpPr>
        <p:spPr>
          <a:xfrm>
            <a:off x="4511800" y="1268735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28" name="Text Placeholder 3"/>
          <p:cNvSpPr>
            <a:spLocks noGrp="1"/>
          </p:cNvSpPr>
          <p:nvPr>
            <p:ph type="body" sz="quarter" idx="157" hasCustomPrompt="1"/>
          </p:nvPr>
        </p:nvSpPr>
        <p:spPr>
          <a:xfrm>
            <a:off x="3071640" y="1268735"/>
            <a:ext cx="720080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[month]</a:t>
            </a:r>
          </a:p>
        </p:txBody>
      </p:sp>
      <p:sp>
        <p:nvSpPr>
          <p:cNvPr id="194" name="Text Placeholder 3"/>
          <p:cNvSpPr>
            <a:spLocks noGrp="1"/>
          </p:cNvSpPr>
          <p:nvPr>
            <p:ph type="body" sz="quarter" idx="158" hasCustomPrompt="1"/>
          </p:nvPr>
        </p:nvSpPr>
        <p:spPr>
          <a:xfrm>
            <a:off x="479425" y="5805330"/>
            <a:ext cx="11233150" cy="216023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9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692151"/>
            <a:ext cx="11233150" cy="431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85703113"/>
      </p:ext>
    </p:extLst>
  </p:cSld>
  <p:clrMapOvr>
    <a:masterClrMapping/>
  </p:clrMapOvr>
  <p:transition spd="med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Schedul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 Placeholder 3"/>
          <p:cNvSpPr>
            <a:spLocks noGrp="1"/>
          </p:cNvSpPr>
          <p:nvPr>
            <p:ph type="body" sz="quarter" idx="92" hasCustomPrompt="1"/>
          </p:nvPr>
        </p:nvSpPr>
        <p:spPr>
          <a:xfrm>
            <a:off x="2783541" y="1268735"/>
            <a:ext cx="4464619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[activities]</a:t>
            </a:r>
          </a:p>
        </p:txBody>
      </p:sp>
      <p:sp>
        <p:nvSpPr>
          <p:cNvPr id="87" name="Text Placeholder 2"/>
          <p:cNvSpPr>
            <a:spLocks noGrp="1"/>
          </p:cNvSpPr>
          <p:nvPr>
            <p:ph type="body" idx="1"/>
          </p:nvPr>
        </p:nvSpPr>
        <p:spPr>
          <a:xfrm>
            <a:off x="479426" y="476251"/>
            <a:ext cx="10441244" cy="215899"/>
          </a:xfrm>
        </p:spPr>
        <p:txBody>
          <a:bodyPr anchor="b" anchorCtr="0"/>
          <a:lstStyle>
            <a:lvl1pPr marL="0" indent="0">
              <a:buNone/>
              <a:defRPr sz="1400" b="0" baseline="0">
                <a:solidFill>
                  <a:schemeClr val="accent1"/>
                </a:solidFill>
              </a:defRPr>
            </a:lvl1pPr>
            <a:lvl2pPr marL="609585" indent="0">
              <a:buNone/>
              <a:defRPr sz="2700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00" b="1"/>
            </a:lvl4pPr>
            <a:lvl5pPr marL="2438339" indent="0">
              <a:buNone/>
              <a:defRPr sz="2100" b="1"/>
            </a:lvl5pPr>
            <a:lvl6pPr marL="3047924" indent="0">
              <a:buNone/>
              <a:defRPr sz="2100" b="1"/>
            </a:lvl6pPr>
            <a:lvl7pPr marL="3657509" indent="0">
              <a:buNone/>
              <a:defRPr sz="2100" b="1"/>
            </a:lvl7pPr>
            <a:lvl8pPr marL="4267093" indent="0">
              <a:buNone/>
              <a:defRPr sz="2100" b="1"/>
            </a:lvl8pPr>
            <a:lvl9pPr marL="4876678" indent="0">
              <a:buNone/>
              <a:defRPr sz="21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8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82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3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6" name="Text Placeholder 3"/>
          <p:cNvSpPr>
            <a:spLocks noGrp="1"/>
          </p:cNvSpPr>
          <p:nvPr>
            <p:ph type="body" sz="quarter" idx="86" hasCustomPrompt="1"/>
          </p:nvPr>
        </p:nvSpPr>
        <p:spPr>
          <a:xfrm>
            <a:off x="7249447" y="1268735"/>
            <a:ext cx="4463083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[deliverables]</a:t>
            </a:r>
          </a:p>
        </p:txBody>
      </p:sp>
      <p:sp>
        <p:nvSpPr>
          <p:cNvPr id="37" name="Text Placeholder 3"/>
          <p:cNvSpPr>
            <a:spLocks noGrp="1"/>
          </p:cNvSpPr>
          <p:nvPr>
            <p:ph type="body" sz="quarter" idx="87" hasCustomPrompt="1"/>
          </p:nvPr>
        </p:nvSpPr>
        <p:spPr>
          <a:xfrm>
            <a:off x="479425" y="1268735"/>
            <a:ext cx="2304115" cy="216049"/>
          </a:xfrm>
          <a:solidFill>
            <a:schemeClr val="bg2">
              <a:lumMod val="90000"/>
            </a:schemeClr>
          </a:solidFill>
          <a:ln w="6350">
            <a:solidFill>
              <a:schemeClr val="bg1"/>
            </a:solidFill>
          </a:ln>
        </p:spPr>
        <p:txBody>
          <a:bodyPr lIns="72000" rIns="72000" anchor="ctr" anchorCtr="0"/>
          <a:lstStyle>
            <a:lvl1pPr marL="0" indent="0" algn="l">
              <a:spcBef>
                <a:spcPts val="0"/>
              </a:spcBef>
              <a:buFontTx/>
              <a:buNone/>
              <a:defRPr sz="1000" b="1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/>
              <a:t>[Add topic]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7"/>
          </p:nvPr>
        </p:nvSpPr>
        <p:spPr>
          <a:xfrm>
            <a:off x="479424" y="1484313"/>
            <a:ext cx="2304115" cy="1512887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200"/>
              </a:spcBef>
              <a:defRPr sz="1200"/>
            </a:lvl1pPr>
            <a:lvl2pPr marL="182563" indent="-182563">
              <a:spcBef>
                <a:spcPts val="200"/>
              </a:spcBef>
              <a:defRPr sz="1200"/>
            </a:lvl2pPr>
            <a:lvl3pPr marL="182563" indent="-182563">
              <a:spcBef>
                <a:spcPts val="200"/>
              </a:spcBef>
              <a:defRPr sz="1000"/>
            </a:lvl3pPr>
            <a:lvl4pPr marL="357188" indent="-174625">
              <a:spcBef>
                <a:spcPts val="200"/>
              </a:spcBef>
              <a:defRPr sz="1000"/>
            </a:lvl4pPr>
            <a:lvl5pPr marL="539750" indent="-182563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7" name="Text Placeholder 5"/>
          <p:cNvSpPr>
            <a:spLocks noGrp="1"/>
          </p:cNvSpPr>
          <p:nvPr>
            <p:ph type="body" sz="quarter" idx="148"/>
          </p:nvPr>
        </p:nvSpPr>
        <p:spPr>
          <a:xfrm>
            <a:off x="2783541" y="1484313"/>
            <a:ext cx="4464619" cy="1512887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200"/>
              </a:spcBef>
              <a:defRPr sz="1200"/>
            </a:lvl1pPr>
            <a:lvl2pPr marL="182563" indent="-182563">
              <a:spcBef>
                <a:spcPts val="200"/>
              </a:spcBef>
              <a:defRPr sz="1200"/>
            </a:lvl2pPr>
            <a:lvl3pPr marL="182563" indent="-182563">
              <a:spcBef>
                <a:spcPts val="200"/>
              </a:spcBef>
              <a:defRPr sz="1000"/>
            </a:lvl3pPr>
            <a:lvl4pPr marL="357188" indent="-174625">
              <a:spcBef>
                <a:spcPts val="200"/>
              </a:spcBef>
              <a:defRPr sz="1000"/>
            </a:lvl4pPr>
            <a:lvl5pPr marL="539750" indent="-182563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3" name="Text Placeholder 5"/>
          <p:cNvSpPr>
            <a:spLocks noGrp="1"/>
          </p:cNvSpPr>
          <p:nvPr>
            <p:ph type="body" sz="quarter" idx="149"/>
          </p:nvPr>
        </p:nvSpPr>
        <p:spPr>
          <a:xfrm>
            <a:off x="7248160" y="1484313"/>
            <a:ext cx="4464415" cy="1512887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200"/>
              </a:spcBef>
              <a:defRPr sz="1200"/>
            </a:lvl1pPr>
            <a:lvl2pPr marL="182563" indent="-182563">
              <a:spcBef>
                <a:spcPts val="200"/>
              </a:spcBef>
              <a:defRPr sz="1200"/>
            </a:lvl2pPr>
            <a:lvl3pPr marL="182563" indent="-182563">
              <a:spcBef>
                <a:spcPts val="200"/>
              </a:spcBef>
              <a:defRPr sz="1000"/>
            </a:lvl3pPr>
            <a:lvl4pPr marL="357188" indent="-174625">
              <a:spcBef>
                <a:spcPts val="200"/>
              </a:spcBef>
              <a:defRPr sz="1000"/>
            </a:lvl4pPr>
            <a:lvl5pPr marL="539750" indent="-182563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4" name="Text Placeholder 5"/>
          <p:cNvSpPr>
            <a:spLocks noGrp="1"/>
          </p:cNvSpPr>
          <p:nvPr>
            <p:ph type="body" sz="quarter" idx="150"/>
          </p:nvPr>
        </p:nvSpPr>
        <p:spPr>
          <a:xfrm>
            <a:off x="479424" y="2996953"/>
            <a:ext cx="2304115" cy="1511548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200"/>
              </a:spcBef>
              <a:defRPr sz="1200"/>
            </a:lvl1pPr>
            <a:lvl2pPr marL="182563" indent="-182563">
              <a:spcBef>
                <a:spcPts val="200"/>
              </a:spcBef>
              <a:defRPr sz="1200"/>
            </a:lvl2pPr>
            <a:lvl3pPr marL="182563" indent="-182563">
              <a:spcBef>
                <a:spcPts val="200"/>
              </a:spcBef>
              <a:defRPr sz="1000"/>
            </a:lvl3pPr>
            <a:lvl4pPr marL="357188" indent="-174625">
              <a:spcBef>
                <a:spcPts val="200"/>
              </a:spcBef>
              <a:defRPr sz="1000"/>
            </a:lvl4pPr>
            <a:lvl5pPr marL="539750" indent="-182563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5" name="Text Placeholder 5"/>
          <p:cNvSpPr>
            <a:spLocks noGrp="1"/>
          </p:cNvSpPr>
          <p:nvPr>
            <p:ph type="body" sz="quarter" idx="151"/>
          </p:nvPr>
        </p:nvSpPr>
        <p:spPr>
          <a:xfrm>
            <a:off x="2783541" y="2996953"/>
            <a:ext cx="4464619" cy="1511548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200"/>
              </a:spcBef>
              <a:defRPr sz="1200"/>
            </a:lvl1pPr>
            <a:lvl2pPr marL="182563" indent="-182563">
              <a:spcBef>
                <a:spcPts val="200"/>
              </a:spcBef>
              <a:defRPr sz="1200"/>
            </a:lvl2pPr>
            <a:lvl3pPr marL="182563" indent="-182563">
              <a:spcBef>
                <a:spcPts val="200"/>
              </a:spcBef>
              <a:defRPr sz="1000"/>
            </a:lvl3pPr>
            <a:lvl4pPr marL="357188" indent="-174625">
              <a:spcBef>
                <a:spcPts val="200"/>
              </a:spcBef>
              <a:defRPr sz="1000"/>
            </a:lvl4pPr>
            <a:lvl5pPr marL="539750" indent="-182563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6" name="Text Placeholder 5"/>
          <p:cNvSpPr>
            <a:spLocks noGrp="1"/>
          </p:cNvSpPr>
          <p:nvPr>
            <p:ph type="body" sz="quarter" idx="152"/>
          </p:nvPr>
        </p:nvSpPr>
        <p:spPr>
          <a:xfrm>
            <a:off x="7248160" y="2996953"/>
            <a:ext cx="4464415" cy="1511548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200"/>
              </a:spcBef>
              <a:defRPr sz="1200"/>
            </a:lvl1pPr>
            <a:lvl2pPr marL="182563" indent="-182563">
              <a:spcBef>
                <a:spcPts val="200"/>
              </a:spcBef>
              <a:defRPr sz="1200"/>
            </a:lvl2pPr>
            <a:lvl3pPr marL="182563" indent="-182563">
              <a:spcBef>
                <a:spcPts val="200"/>
              </a:spcBef>
              <a:defRPr sz="1000"/>
            </a:lvl3pPr>
            <a:lvl4pPr marL="357188" indent="-174625">
              <a:spcBef>
                <a:spcPts val="200"/>
              </a:spcBef>
              <a:defRPr sz="1000"/>
            </a:lvl4pPr>
            <a:lvl5pPr marL="539750" indent="-182563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7" name="Text Placeholder 5"/>
          <p:cNvSpPr>
            <a:spLocks noGrp="1"/>
          </p:cNvSpPr>
          <p:nvPr>
            <p:ph type="body" sz="quarter" idx="153"/>
          </p:nvPr>
        </p:nvSpPr>
        <p:spPr>
          <a:xfrm>
            <a:off x="479424" y="4508501"/>
            <a:ext cx="2304115" cy="1512788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200"/>
              </a:spcBef>
              <a:defRPr sz="1200"/>
            </a:lvl1pPr>
            <a:lvl2pPr marL="182563" indent="-182563">
              <a:spcBef>
                <a:spcPts val="200"/>
              </a:spcBef>
              <a:defRPr sz="1200"/>
            </a:lvl2pPr>
            <a:lvl3pPr marL="182563" indent="-182563">
              <a:spcBef>
                <a:spcPts val="200"/>
              </a:spcBef>
              <a:defRPr sz="1000"/>
            </a:lvl3pPr>
            <a:lvl4pPr marL="357188" indent="-174625">
              <a:spcBef>
                <a:spcPts val="200"/>
              </a:spcBef>
              <a:defRPr sz="1000"/>
            </a:lvl4pPr>
            <a:lvl5pPr marL="539750" indent="-182563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8" name="Text Placeholder 5"/>
          <p:cNvSpPr>
            <a:spLocks noGrp="1"/>
          </p:cNvSpPr>
          <p:nvPr>
            <p:ph type="body" sz="quarter" idx="154"/>
          </p:nvPr>
        </p:nvSpPr>
        <p:spPr>
          <a:xfrm>
            <a:off x="2783541" y="4508501"/>
            <a:ext cx="4464619" cy="1512788"/>
          </a:xfrm>
          <a:solidFill>
            <a:schemeClr val="accent2">
              <a:lumMod val="20000"/>
              <a:lumOff val="80000"/>
            </a:schemeClr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200"/>
              </a:spcBef>
              <a:defRPr sz="1200"/>
            </a:lvl1pPr>
            <a:lvl2pPr marL="182563" indent="-182563">
              <a:spcBef>
                <a:spcPts val="200"/>
              </a:spcBef>
              <a:defRPr sz="1200"/>
            </a:lvl2pPr>
            <a:lvl3pPr marL="182563" indent="-182563">
              <a:spcBef>
                <a:spcPts val="200"/>
              </a:spcBef>
              <a:defRPr sz="1000"/>
            </a:lvl3pPr>
            <a:lvl4pPr marL="357188" indent="-174625">
              <a:spcBef>
                <a:spcPts val="200"/>
              </a:spcBef>
              <a:defRPr sz="1000"/>
            </a:lvl4pPr>
            <a:lvl5pPr marL="539750" indent="-182563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1" name="Text Placeholder 5"/>
          <p:cNvSpPr>
            <a:spLocks noGrp="1"/>
          </p:cNvSpPr>
          <p:nvPr>
            <p:ph type="body" sz="quarter" idx="155"/>
          </p:nvPr>
        </p:nvSpPr>
        <p:spPr>
          <a:xfrm>
            <a:off x="7248160" y="4508501"/>
            <a:ext cx="4464415" cy="1512788"/>
          </a:xfrm>
          <a:solidFill>
            <a:schemeClr val="bg2"/>
          </a:solidFill>
          <a:ln w="6350">
            <a:solidFill>
              <a:schemeClr val="bg1"/>
            </a:solidFill>
          </a:ln>
        </p:spPr>
        <p:txBody>
          <a:bodyPr lIns="72000" tIns="36000" rIns="72000" bIns="36000"/>
          <a:lstStyle>
            <a:lvl1pPr>
              <a:spcBef>
                <a:spcPts val="200"/>
              </a:spcBef>
              <a:defRPr sz="1200"/>
            </a:lvl1pPr>
            <a:lvl2pPr marL="182563" indent="-182563">
              <a:spcBef>
                <a:spcPts val="200"/>
              </a:spcBef>
              <a:defRPr sz="1200"/>
            </a:lvl2pPr>
            <a:lvl3pPr marL="182563" indent="-182563">
              <a:spcBef>
                <a:spcPts val="200"/>
              </a:spcBef>
              <a:defRPr sz="1000"/>
            </a:lvl3pPr>
            <a:lvl4pPr marL="357188" indent="-174625">
              <a:spcBef>
                <a:spcPts val="200"/>
              </a:spcBef>
              <a:defRPr sz="1000"/>
            </a:lvl4pPr>
            <a:lvl5pPr marL="539750" indent="-182563">
              <a:spcBef>
                <a:spcPts val="200"/>
              </a:spcBef>
              <a:defRPr sz="100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6" y="692151"/>
            <a:ext cx="11233150" cy="4317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088880"/>
      </p:ext>
    </p:extLst>
  </p:cSld>
  <p:clrMapOvr>
    <a:masterClrMapping/>
  </p:clrMapOvr>
  <p:transition spd="med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ighlight Ar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8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82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83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7" y="692151"/>
            <a:ext cx="10512426" cy="864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84"/>
          </p:nvPr>
        </p:nvSpPr>
        <p:spPr>
          <a:xfrm>
            <a:off x="1774825" y="2060848"/>
            <a:ext cx="4537199" cy="1008112"/>
          </a:xfrm>
          <a:prstGeom prst="homePlate">
            <a:avLst>
              <a:gd name="adj" fmla="val 25263"/>
            </a:avLst>
          </a:prstGeom>
          <a:solidFill>
            <a:schemeClr val="tx1"/>
          </a:solidFill>
          <a:ln w="6350">
            <a:solidFill>
              <a:schemeClr val="accent1"/>
            </a:solidFill>
          </a:ln>
        </p:spPr>
        <p:txBody>
          <a:bodyPr lIns="144000" tIns="108000" rIns="144000" bIns="108000" anchor="ctr" anchorCtr="0"/>
          <a:lstStyle>
            <a:lvl1pPr algn="ctr">
              <a:defRPr sz="16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0" name="Text Placeholder 6"/>
          <p:cNvSpPr>
            <a:spLocks noGrp="1"/>
          </p:cNvSpPr>
          <p:nvPr>
            <p:ph type="body" sz="quarter" idx="85"/>
          </p:nvPr>
        </p:nvSpPr>
        <p:spPr>
          <a:xfrm>
            <a:off x="6096000" y="2132906"/>
            <a:ext cx="4321174" cy="864046"/>
          </a:xfrm>
          <a:prstGeom prst="homePlate">
            <a:avLst>
              <a:gd name="adj" fmla="val 26086"/>
            </a:avLst>
          </a:prstGeom>
          <a:ln w="6350">
            <a:solidFill>
              <a:schemeClr val="accent1"/>
            </a:solidFill>
          </a:ln>
        </p:spPr>
        <p:txBody>
          <a:bodyPr lIns="360000" tIns="108000" rIns="144000" bIns="108000"/>
          <a:lstStyle>
            <a:lvl1pPr marL="182563" indent="-182563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1pPr>
            <a:lvl2pPr marL="357188" indent="-174625">
              <a:spcBef>
                <a:spcPts val="0"/>
              </a:spcBef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6" name="Text Placeholder 6"/>
          <p:cNvSpPr>
            <a:spLocks noGrp="1"/>
          </p:cNvSpPr>
          <p:nvPr>
            <p:ph type="body" sz="quarter" idx="86"/>
          </p:nvPr>
        </p:nvSpPr>
        <p:spPr>
          <a:xfrm>
            <a:off x="1774825" y="3212976"/>
            <a:ext cx="4537199" cy="1008112"/>
          </a:xfrm>
          <a:prstGeom prst="homePlate">
            <a:avLst>
              <a:gd name="adj" fmla="val 25263"/>
            </a:avLst>
          </a:prstGeom>
          <a:solidFill>
            <a:schemeClr val="tx1"/>
          </a:solidFill>
          <a:ln w="6350">
            <a:solidFill>
              <a:schemeClr val="accent1"/>
            </a:solidFill>
          </a:ln>
        </p:spPr>
        <p:txBody>
          <a:bodyPr lIns="144000" tIns="108000" rIns="144000" bIns="108000" anchor="ctr" anchorCtr="0"/>
          <a:lstStyle>
            <a:lvl1pPr algn="ctr">
              <a:defRPr sz="16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7" name="Text Placeholder 6"/>
          <p:cNvSpPr>
            <a:spLocks noGrp="1"/>
          </p:cNvSpPr>
          <p:nvPr>
            <p:ph type="body" sz="quarter" idx="87"/>
          </p:nvPr>
        </p:nvSpPr>
        <p:spPr>
          <a:xfrm>
            <a:off x="6096000" y="3285034"/>
            <a:ext cx="4321174" cy="864046"/>
          </a:xfrm>
          <a:prstGeom prst="homePlate">
            <a:avLst>
              <a:gd name="adj" fmla="val 26086"/>
            </a:avLst>
          </a:prstGeom>
          <a:ln w="6350">
            <a:solidFill>
              <a:schemeClr val="accent1"/>
            </a:solidFill>
          </a:ln>
        </p:spPr>
        <p:txBody>
          <a:bodyPr lIns="360000" tIns="108000" rIns="144000" bIns="108000"/>
          <a:lstStyle>
            <a:lvl1pPr marL="182563" indent="-182563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1pPr>
            <a:lvl2pPr marL="357188" indent="-174625">
              <a:spcBef>
                <a:spcPts val="0"/>
              </a:spcBef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48" name="Text Placeholder 6"/>
          <p:cNvSpPr>
            <a:spLocks noGrp="1"/>
          </p:cNvSpPr>
          <p:nvPr>
            <p:ph type="body" sz="quarter" idx="88"/>
          </p:nvPr>
        </p:nvSpPr>
        <p:spPr>
          <a:xfrm>
            <a:off x="1774825" y="4365104"/>
            <a:ext cx="4537199" cy="1008112"/>
          </a:xfrm>
          <a:prstGeom prst="homePlate">
            <a:avLst>
              <a:gd name="adj" fmla="val 25263"/>
            </a:avLst>
          </a:prstGeom>
          <a:solidFill>
            <a:schemeClr val="tx1"/>
          </a:solidFill>
          <a:ln w="6350">
            <a:solidFill>
              <a:schemeClr val="accent1"/>
            </a:solidFill>
          </a:ln>
        </p:spPr>
        <p:txBody>
          <a:bodyPr lIns="144000" tIns="108000" rIns="144000" bIns="108000" anchor="ctr" anchorCtr="0"/>
          <a:lstStyle>
            <a:lvl1pPr algn="ctr">
              <a:defRPr sz="1600" b="1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9" name="Text Placeholder 6"/>
          <p:cNvSpPr>
            <a:spLocks noGrp="1"/>
          </p:cNvSpPr>
          <p:nvPr>
            <p:ph type="body" sz="quarter" idx="89"/>
          </p:nvPr>
        </p:nvSpPr>
        <p:spPr>
          <a:xfrm>
            <a:off x="6096000" y="4437162"/>
            <a:ext cx="4321174" cy="864046"/>
          </a:xfrm>
          <a:prstGeom prst="homePlate">
            <a:avLst>
              <a:gd name="adj" fmla="val 26086"/>
            </a:avLst>
          </a:prstGeom>
          <a:ln w="6350">
            <a:solidFill>
              <a:schemeClr val="accent1"/>
            </a:solidFill>
          </a:ln>
        </p:spPr>
        <p:txBody>
          <a:bodyPr lIns="360000" tIns="108000" rIns="144000" bIns="108000"/>
          <a:lstStyle>
            <a:lvl1pPr marL="182563" indent="-182563">
              <a:spcBef>
                <a:spcPts val="0"/>
              </a:spcBef>
              <a:buFont typeface="Arial" panose="020B0604020202020204" pitchFamily="34" charset="0"/>
              <a:buChar char="•"/>
              <a:defRPr sz="1400"/>
            </a:lvl1pPr>
            <a:lvl2pPr marL="357188" indent="-174625">
              <a:spcBef>
                <a:spcPts val="0"/>
              </a:spcBef>
              <a:defRPr sz="14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45565845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96557"/>
            <a:ext cx="6552392" cy="403269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5733320"/>
            <a:ext cx="6552391" cy="648430"/>
          </a:xfrm>
        </p:spPr>
        <p:txBody>
          <a:bodyPr/>
          <a:lstStyle>
            <a:lvl1pPr marL="0" indent="0" algn="l">
              <a:buNone/>
              <a:defRPr sz="18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967663" y="692150"/>
            <a:ext cx="4224337" cy="5689600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92609267"/>
      </p:ext>
    </p:extLst>
  </p:cSld>
  <p:clrMapOvr>
    <a:masterClrMapping/>
  </p:clrMapOvr>
  <p:transition spd="med"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[withlogo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Freeform 6"/>
          <p:cNvSpPr>
            <a:spLocks noChangeAspect="1" noEditPoints="1"/>
          </p:cNvSpPr>
          <p:nvPr userDrawn="1"/>
        </p:nvSpPr>
        <p:spPr bwMode="auto">
          <a:xfrm>
            <a:off x="10497216" y="6237750"/>
            <a:ext cx="1215359" cy="144000"/>
          </a:xfrm>
          <a:custGeom>
            <a:avLst/>
            <a:gdLst>
              <a:gd name="T0" fmla="*/ 8354 w 8861"/>
              <a:gd name="T1" fmla="*/ 515 h 1048"/>
              <a:gd name="T2" fmla="*/ 7901 w 8861"/>
              <a:gd name="T3" fmla="*/ 247 h 1048"/>
              <a:gd name="T4" fmla="*/ 8004 w 8861"/>
              <a:gd name="T5" fmla="*/ 183 h 1048"/>
              <a:gd name="T6" fmla="*/ 8527 w 8861"/>
              <a:gd name="T7" fmla="*/ 199 h 1048"/>
              <a:gd name="T8" fmla="*/ 8599 w 8861"/>
              <a:gd name="T9" fmla="*/ 70 h 1048"/>
              <a:gd name="T10" fmla="*/ 8408 w 8861"/>
              <a:gd name="T11" fmla="*/ 11 h 1048"/>
              <a:gd name="T12" fmla="*/ 7971 w 8861"/>
              <a:gd name="T13" fmla="*/ 46 h 1048"/>
              <a:gd name="T14" fmla="*/ 7475 w 8861"/>
              <a:gd name="T15" fmla="*/ 390 h 1048"/>
              <a:gd name="T16" fmla="*/ 7473 w 8861"/>
              <a:gd name="T17" fmla="*/ 1047 h 1048"/>
              <a:gd name="T18" fmla="*/ 7588 w 8861"/>
              <a:gd name="T19" fmla="*/ 963 h 1048"/>
              <a:gd name="T20" fmla="*/ 7991 w 8861"/>
              <a:gd name="T21" fmla="*/ 673 h 1048"/>
              <a:gd name="T22" fmla="*/ 8202 w 8861"/>
              <a:gd name="T23" fmla="*/ 1018 h 1048"/>
              <a:gd name="T24" fmla="*/ 8621 w 8861"/>
              <a:gd name="T25" fmla="*/ 1048 h 1048"/>
              <a:gd name="T26" fmla="*/ 8235 w 8861"/>
              <a:gd name="T27" fmla="*/ 665 h 1048"/>
              <a:gd name="T28" fmla="*/ 8684 w 8861"/>
              <a:gd name="T29" fmla="*/ 613 h 1048"/>
              <a:gd name="T30" fmla="*/ 8858 w 8861"/>
              <a:gd name="T31" fmla="*/ 334 h 1048"/>
              <a:gd name="T32" fmla="*/ 5520 w 8861"/>
              <a:gd name="T33" fmla="*/ 547 h 1048"/>
              <a:gd name="T34" fmla="*/ 5735 w 8861"/>
              <a:gd name="T35" fmla="*/ 187 h 1048"/>
              <a:gd name="T36" fmla="*/ 6278 w 8861"/>
              <a:gd name="T37" fmla="*/ 192 h 1048"/>
              <a:gd name="T38" fmla="*/ 5520 w 8861"/>
              <a:gd name="T39" fmla="*/ 547 h 1048"/>
              <a:gd name="T40" fmla="*/ 6249 w 8861"/>
              <a:gd name="T41" fmla="*/ 20 h 1048"/>
              <a:gd name="T42" fmla="*/ 5785 w 8861"/>
              <a:gd name="T43" fmla="*/ 18 h 1048"/>
              <a:gd name="T44" fmla="*/ 5296 w 8861"/>
              <a:gd name="T45" fmla="*/ 297 h 1048"/>
              <a:gd name="T46" fmla="*/ 4918 w 8861"/>
              <a:gd name="T47" fmla="*/ 1048 h 1048"/>
              <a:gd name="T48" fmla="*/ 5309 w 8861"/>
              <a:gd name="T49" fmla="*/ 999 h 1048"/>
              <a:gd name="T50" fmla="*/ 5965 w 8861"/>
              <a:gd name="T51" fmla="*/ 964 h 1048"/>
              <a:gd name="T52" fmla="*/ 6024 w 8861"/>
              <a:gd name="T53" fmla="*/ 1045 h 1048"/>
              <a:gd name="T54" fmla="*/ 6618 w 8861"/>
              <a:gd name="T55" fmla="*/ 317 h 1048"/>
              <a:gd name="T56" fmla="*/ 3497 w 8861"/>
              <a:gd name="T57" fmla="*/ 11 h 1048"/>
              <a:gd name="T58" fmla="*/ 3368 w 8861"/>
              <a:gd name="T59" fmla="*/ 77 h 1048"/>
              <a:gd name="T60" fmla="*/ 2602 w 8861"/>
              <a:gd name="T61" fmla="*/ 40 h 1048"/>
              <a:gd name="T62" fmla="*/ 2518 w 8861"/>
              <a:gd name="T63" fmla="*/ 17 h 1048"/>
              <a:gd name="T64" fmla="*/ 2334 w 8861"/>
              <a:gd name="T65" fmla="*/ 136 h 1048"/>
              <a:gd name="T66" fmla="*/ 2015 w 8861"/>
              <a:gd name="T67" fmla="*/ 775 h 1048"/>
              <a:gd name="T68" fmla="*/ 2121 w 8861"/>
              <a:gd name="T69" fmla="*/ 1014 h 1048"/>
              <a:gd name="T70" fmla="*/ 2422 w 8861"/>
              <a:gd name="T71" fmla="*/ 416 h 1048"/>
              <a:gd name="T72" fmla="*/ 2866 w 8861"/>
              <a:gd name="T73" fmla="*/ 1027 h 1048"/>
              <a:gd name="T74" fmla="*/ 3389 w 8861"/>
              <a:gd name="T75" fmla="*/ 529 h 1048"/>
              <a:gd name="T76" fmla="*/ 4936 w 8861"/>
              <a:gd name="T77" fmla="*/ 33 h 1048"/>
              <a:gd name="T78" fmla="*/ 4579 w 8861"/>
              <a:gd name="T79" fmla="*/ 708 h 1048"/>
              <a:gd name="T80" fmla="*/ 4082 w 8861"/>
              <a:gd name="T81" fmla="*/ 12 h 1048"/>
              <a:gd name="T82" fmla="*/ 3916 w 8861"/>
              <a:gd name="T83" fmla="*/ 89 h 1048"/>
              <a:gd name="T84" fmla="*/ 3791 w 8861"/>
              <a:gd name="T85" fmla="*/ 220 h 1048"/>
              <a:gd name="T86" fmla="*/ 3590 w 8861"/>
              <a:gd name="T87" fmla="*/ 1043 h 1048"/>
              <a:gd name="T88" fmla="*/ 3683 w 8861"/>
              <a:gd name="T89" fmla="*/ 962 h 1048"/>
              <a:gd name="T90" fmla="*/ 4359 w 8861"/>
              <a:gd name="T91" fmla="*/ 1001 h 1048"/>
              <a:gd name="T92" fmla="*/ 4472 w 8861"/>
              <a:gd name="T93" fmla="*/ 1048 h 1048"/>
              <a:gd name="T94" fmla="*/ 866 w 8861"/>
              <a:gd name="T95" fmla="*/ 18 h 1048"/>
              <a:gd name="T96" fmla="*/ 393 w 8861"/>
              <a:gd name="T97" fmla="*/ 284 h 1048"/>
              <a:gd name="T98" fmla="*/ 85 w 8861"/>
              <a:gd name="T99" fmla="*/ 859 h 1048"/>
              <a:gd name="T100" fmla="*/ 376 w 8861"/>
              <a:gd name="T101" fmla="*/ 1014 h 1048"/>
              <a:gd name="T102" fmla="*/ 1033 w 8861"/>
              <a:gd name="T103" fmla="*/ 661 h 1048"/>
              <a:gd name="T104" fmla="*/ 1125 w 8861"/>
              <a:gd name="T105" fmla="*/ 547 h 1048"/>
              <a:gd name="T106" fmla="*/ 783 w 8861"/>
              <a:gd name="T107" fmla="*/ 194 h 1048"/>
              <a:gd name="T108" fmla="*/ 1482 w 8861"/>
              <a:gd name="T109" fmla="*/ 176 h 1048"/>
              <a:gd name="T110" fmla="*/ 1575 w 8861"/>
              <a:gd name="T111" fmla="*/ 96 h 1048"/>
              <a:gd name="T112" fmla="*/ 6889 w 8861"/>
              <a:gd name="T113" fmla="*/ 1025 h 1048"/>
              <a:gd name="T114" fmla="*/ 7176 w 8861"/>
              <a:gd name="T115" fmla="*/ 475 h 1048"/>
              <a:gd name="T116" fmla="*/ 7014 w 8861"/>
              <a:gd name="T117" fmla="*/ 34 h 1048"/>
              <a:gd name="T118" fmla="*/ 1296 w 8861"/>
              <a:gd name="T119" fmla="*/ 1037 h 1048"/>
              <a:gd name="T120" fmla="*/ 1680 w 8861"/>
              <a:gd name="T121" fmla="*/ 995 h 1048"/>
              <a:gd name="T122" fmla="*/ 1841 w 8861"/>
              <a:gd name="T123" fmla="*/ 1 h 1048"/>
              <a:gd name="T124" fmla="*/ 1736 w 8861"/>
              <a:gd name="T125" fmla="*/ 66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1" h="1048">
                <a:moveTo>
                  <a:pt x="8526" y="244"/>
                </a:moveTo>
                <a:lnTo>
                  <a:pt x="8438" y="443"/>
                </a:lnTo>
                <a:lnTo>
                  <a:pt x="8427" y="463"/>
                </a:lnTo>
                <a:lnTo>
                  <a:pt x="8414" y="480"/>
                </a:lnTo>
                <a:lnTo>
                  <a:pt x="8397" y="495"/>
                </a:lnTo>
                <a:lnTo>
                  <a:pt x="8378" y="506"/>
                </a:lnTo>
                <a:lnTo>
                  <a:pt x="8354" y="515"/>
                </a:lnTo>
                <a:lnTo>
                  <a:pt x="8339" y="519"/>
                </a:lnTo>
                <a:lnTo>
                  <a:pt x="8325" y="521"/>
                </a:lnTo>
                <a:lnTo>
                  <a:pt x="8291" y="525"/>
                </a:lnTo>
                <a:lnTo>
                  <a:pt x="8252" y="526"/>
                </a:lnTo>
                <a:lnTo>
                  <a:pt x="7773" y="526"/>
                </a:lnTo>
                <a:lnTo>
                  <a:pt x="7891" y="268"/>
                </a:lnTo>
                <a:lnTo>
                  <a:pt x="7901" y="247"/>
                </a:lnTo>
                <a:lnTo>
                  <a:pt x="7914" y="230"/>
                </a:lnTo>
                <a:lnTo>
                  <a:pt x="7927" y="214"/>
                </a:lnTo>
                <a:lnTo>
                  <a:pt x="7943" y="202"/>
                </a:lnTo>
                <a:lnTo>
                  <a:pt x="7960" y="193"/>
                </a:lnTo>
                <a:lnTo>
                  <a:pt x="7970" y="190"/>
                </a:lnTo>
                <a:lnTo>
                  <a:pt x="7981" y="187"/>
                </a:lnTo>
                <a:lnTo>
                  <a:pt x="8004" y="183"/>
                </a:lnTo>
                <a:lnTo>
                  <a:pt x="8028" y="182"/>
                </a:lnTo>
                <a:lnTo>
                  <a:pt x="8294" y="182"/>
                </a:lnTo>
                <a:lnTo>
                  <a:pt x="8483" y="182"/>
                </a:lnTo>
                <a:lnTo>
                  <a:pt x="8498" y="183"/>
                </a:lnTo>
                <a:lnTo>
                  <a:pt x="8511" y="187"/>
                </a:lnTo>
                <a:lnTo>
                  <a:pt x="8521" y="192"/>
                </a:lnTo>
                <a:lnTo>
                  <a:pt x="8527" y="199"/>
                </a:lnTo>
                <a:lnTo>
                  <a:pt x="8531" y="208"/>
                </a:lnTo>
                <a:lnTo>
                  <a:pt x="8532" y="219"/>
                </a:lnTo>
                <a:lnTo>
                  <a:pt x="8531" y="232"/>
                </a:lnTo>
                <a:lnTo>
                  <a:pt x="8526" y="244"/>
                </a:lnTo>
                <a:close/>
                <a:moveTo>
                  <a:pt x="8824" y="249"/>
                </a:moveTo>
                <a:lnTo>
                  <a:pt x="8621" y="86"/>
                </a:lnTo>
                <a:lnTo>
                  <a:pt x="8599" y="70"/>
                </a:lnTo>
                <a:lnTo>
                  <a:pt x="8575" y="55"/>
                </a:lnTo>
                <a:lnTo>
                  <a:pt x="8550" y="41"/>
                </a:lnTo>
                <a:lnTo>
                  <a:pt x="8523" y="31"/>
                </a:lnTo>
                <a:lnTo>
                  <a:pt x="8496" y="22"/>
                </a:lnTo>
                <a:lnTo>
                  <a:pt x="8468" y="16"/>
                </a:lnTo>
                <a:lnTo>
                  <a:pt x="8438" y="12"/>
                </a:lnTo>
                <a:lnTo>
                  <a:pt x="8408" y="11"/>
                </a:lnTo>
                <a:lnTo>
                  <a:pt x="8124" y="11"/>
                </a:lnTo>
                <a:lnTo>
                  <a:pt x="8080" y="13"/>
                </a:lnTo>
                <a:lnTo>
                  <a:pt x="8059" y="15"/>
                </a:lnTo>
                <a:lnTo>
                  <a:pt x="8041" y="19"/>
                </a:lnTo>
                <a:lnTo>
                  <a:pt x="8023" y="23"/>
                </a:lnTo>
                <a:lnTo>
                  <a:pt x="8006" y="29"/>
                </a:lnTo>
                <a:lnTo>
                  <a:pt x="7971" y="46"/>
                </a:lnTo>
                <a:lnTo>
                  <a:pt x="7671" y="214"/>
                </a:lnTo>
                <a:lnTo>
                  <a:pt x="7628" y="241"/>
                </a:lnTo>
                <a:lnTo>
                  <a:pt x="7589" y="268"/>
                </a:lnTo>
                <a:lnTo>
                  <a:pt x="7555" y="295"/>
                </a:lnTo>
                <a:lnTo>
                  <a:pt x="7526" y="325"/>
                </a:lnTo>
                <a:lnTo>
                  <a:pt x="7499" y="356"/>
                </a:lnTo>
                <a:lnTo>
                  <a:pt x="7475" y="390"/>
                </a:lnTo>
                <a:lnTo>
                  <a:pt x="7464" y="409"/>
                </a:lnTo>
                <a:lnTo>
                  <a:pt x="7454" y="429"/>
                </a:lnTo>
                <a:lnTo>
                  <a:pt x="7434" y="470"/>
                </a:lnTo>
                <a:lnTo>
                  <a:pt x="7257" y="865"/>
                </a:lnTo>
                <a:lnTo>
                  <a:pt x="7175" y="1048"/>
                </a:lnTo>
                <a:lnTo>
                  <a:pt x="7449" y="1048"/>
                </a:lnTo>
                <a:lnTo>
                  <a:pt x="7473" y="1047"/>
                </a:lnTo>
                <a:lnTo>
                  <a:pt x="7495" y="1042"/>
                </a:lnTo>
                <a:lnTo>
                  <a:pt x="7515" y="1036"/>
                </a:lnTo>
                <a:lnTo>
                  <a:pt x="7535" y="1026"/>
                </a:lnTo>
                <a:lnTo>
                  <a:pt x="7551" y="1014"/>
                </a:lnTo>
                <a:lnTo>
                  <a:pt x="7565" y="999"/>
                </a:lnTo>
                <a:lnTo>
                  <a:pt x="7578" y="982"/>
                </a:lnTo>
                <a:lnTo>
                  <a:pt x="7588" y="963"/>
                </a:lnTo>
                <a:lnTo>
                  <a:pt x="7734" y="642"/>
                </a:lnTo>
                <a:lnTo>
                  <a:pt x="7894" y="642"/>
                </a:lnTo>
                <a:lnTo>
                  <a:pt x="7920" y="643"/>
                </a:lnTo>
                <a:lnTo>
                  <a:pt x="7942" y="647"/>
                </a:lnTo>
                <a:lnTo>
                  <a:pt x="7960" y="653"/>
                </a:lnTo>
                <a:lnTo>
                  <a:pt x="7976" y="662"/>
                </a:lnTo>
                <a:lnTo>
                  <a:pt x="7991" y="673"/>
                </a:lnTo>
                <a:lnTo>
                  <a:pt x="8003" y="687"/>
                </a:lnTo>
                <a:lnTo>
                  <a:pt x="8015" y="703"/>
                </a:lnTo>
                <a:lnTo>
                  <a:pt x="8026" y="722"/>
                </a:lnTo>
                <a:lnTo>
                  <a:pt x="8160" y="963"/>
                </a:lnTo>
                <a:lnTo>
                  <a:pt x="8174" y="985"/>
                </a:lnTo>
                <a:lnTo>
                  <a:pt x="8187" y="1003"/>
                </a:lnTo>
                <a:lnTo>
                  <a:pt x="8202" y="1018"/>
                </a:lnTo>
                <a:lnTo>
                  <a:pt x="8217" y="1030"/>
                </a:lnTo>
                <a:lnTo>
                  <a:pt x="8235" y="1038"/>
                </a:lnTo>
                <a:lnTo>
                  <a:pt x="8257" y="1044"/>
                </a:lnTo>
                <a:lnTo>
                  <a:pt x="8268" y="1046"/>
                </a:lnTo>
                <a:lnTo>
                  <a:pt x="8281" y="1047"/>
                </a:lnTo>
                <a:lnTo>
                  <a:pt x="8309" y="1048"/>
                </a:lnTo>
                <a:lnTo>
                  <a:pt x="8621" y="1048"/>
                </a:lnTo>
                <a:lnTo>
                  <a:pt x="8569" y="957"/>
                </a:lnTo>
                <a:lnTo>
                  <a:pt x="8448" y="741"/>
                </a:lnTo>
                <a:lnTo>
                  <a:pt x="8435" y="723"/>
                </a:lnTo>
                <a:lnTo>
                  <a:pt x="8420" y="708"/>
                </a:lnTo>
                <a:lnTo>
                  <a:pt x="8399" y="697"/>
                </a:lnTo>
                <a:lnTo>
                  <a:pt x="8370" y="689"/>
                </a:lnTo>
                <a:lnTo>
                  <a:pt x="8235" y="665"/>
                </a:lnTo>
                <a:lnTo>
                  <a:pt x="8238" y="642"/>
                </a:lnTo>
                <a:lnTo>
                  <a:pt x="8492" y="642"/>
                </a:lnTo>
                <a:lnTo>
                  <a:pt x="8552" y="640"/>
                </a:lnTo>
                <a:lnTo>
                  <a:pt x="8603" y="635"/>
                </a:lnTo>
                <a:lnTo>
                  <a:pt x="8627" y="631"/>
                </a:lnTo>
                <a:lnTo>
                  <a:pt x="8647" y="626"/>
                </a:lnTo>
                <a:lnTo>
                  <a:pt x="8684" y="613"/>
                </a:lnTo>
                <a:lnTo>
                  <a:pt x="8715" y="597"/>
                </a:lnTo>
                <a:lnTo>
                  <a:pt x="8740" y="577"/>
                </a:lnTo>
                <a:lnTo>
                  <a:pt x="8760" y="553"/>
                </a:lnTo>
                <a:lnTo>
                  <a:pt x="8776" y="526"/>
                </a:lnTo>
                <a:lnTo>
                  <a:pt x="8844" y="372"/>
                </a:lnTo>
                <a:lnTo>
                  <a:pt x="8852" y="352"/>
                </a:lnTo>
                <a:lnTo>
                  <a:pt x="8858" y="334"/>
                </a:lnTo>
                <a:lnTo>
                  <a:pt x="8861" y="317"/>
                </a:lnTo>
                <a:lnTo>
                  <a:pt x="8860" y="301"/>
                </a:lnTo>
                <a:lnTo>
                  <a:pt x="8856" y="287"/>
                </a:lnTo>
                <a:lnTo>
                  <a:pt x="8849" y="274"/>
                </a:lnTo>
                <a:lnTo>
                  <a:pt x="8838" y="262"/>
                </a:lnTo>
                <a:lnTo>
                  <a:pt x="8824" y="249"/>
                </a:lnTo>
                <a:close/>
                <a:moveTo>
                  <a:pt x="5520" y="547"/>
                </a:moveTo>
                <a:lnTo>
                  <a:pt x="5639" y="283"/>
                </a:lnTo>
                <a:lnTo>
                  <a:pt x="5651" y="257"/>
                </a:lnTo>
                <a:lnTo>
                  <a:pt x="5664" y="236"/>
                </a:lnTo>
                <a:lnTo>
                  <a:pt x="5679" y="218"/>
                </a:lnTo>
                <a:lnTo>
                  <a:pt x="5695" y="204"/>
                </a:lnTo>
                <a:lnTo>
                  <a:pt x="5714" y="194"/>
                </a:lnTo>
                <a:lnTo>
                  <a:pt x="5735" y="187"/>
                </a:lnTo>
                <a:lnTo>
                  <a:pt x="5760" y="183"/>
                </a:lnTo>
                <a:lnTo>
                  <a:pt x="5791" y="182"/>
                </a:lnTo>
                <a:lnTo>
                  <a:pt x="6051" y="182"/>
                </a:lnTo>
                <a:lnTo>
                  <a:pt x="6240" y="182"/>
                </a:lnTo>
                <a:lnTo>
                  <a:pt x="6255" y="183"/>
                </a:lnTo>
                <a:lnTo>
                  <a:pt x="6268" y="187"/>
                </a:lnTo>
                <a:lnTo>
                  <a:pt x="6278" y="192"/>
                </a:lnTo>
                <a:lnTo>
                  <a:pt x="6284" y="199"/>
                </a:lnTo>
                <a:lnTo>
                  <a:pt x="6288" y="208"/>
                </a:lnTo>
                <a:lnTo>
                  <a:pt x="6289" y="219"/>
                </a:lnTo>
                <a:lnTo>
                  <a:pt x="6288" y="232"/>
                </a:lnTo>
                <a:lnTo>
                  <a:pt x="6283" y="244"/>
                </a:lnTo>
                <a:lnTo>
                  <a:pt x="6147" y="547"/>
                </a:lnTo>
                <a:lnTo>
                  <a:pt x="5520" y="547"/>
                </a:lnTo>
                <a:close/>
                <a:moveTo>
                  <a:pt x="6580" y="249"/>
                </a:moveTo>
                <a:lnTo>
                  <a:pt x="6365" y="76"/>
                </a:lnTo>
                <a:lnTo>
                  <a:pt x="6344" y="61"/>
                </a:lnTo>
                <a:lnTo>
                  <a:pt x="6322" y="48"/>
                </a:lnTo>
                <a:lnTo>
                  <a:pt x="6298" y="36"/>
                </a:lnTo>
                <a:lnTo>
                  <a:pt x="6274" y="27"/>
                </a:lnTo>
                <a:lnTo>
                  <a:pt x="6249" y="20"/>
                </a:lnTo>
                <a:lnTo>
                  <a:pt x="6222" y="15"/>
                </a:lnTo>
                <a:lnTo>
                  <a:pt x="6196" y="12"/>
                </a:lnTo>
                <a:lnTo>
                  <a:pt x="6170" y="11"/>
                </a:lnTo>
                <a:lnTo>
                  <a:pt x="5868" y="11"/>
                </a:lnTo>
                <a:lnTo>
                  <a:pt x="5823" y="13"/>
                </a:lnTo>
                <a:lnTo>
                  <a:pt x="5803" y="15"/>
                </a:lnTo>
                <a:lnTo>
                  <a:pt x="5785" y="18"/>
                </a:lnTo>
                <a:lnTo>
                  <a:pt x="5768" y="23"/>
                </a:lnTo>
                <a:lnTo>
                  <a:pt x="5750" y="29"/>
                </a:lnTo>
                <a:lnTo>
                  <a:pt x="5715" y="46"/>
                </a:lnTo>
                <a:lnTo>
                  <a:pt x="5401" y="223"/>
                </a:lnTo>
                <a:lnTo>
                  <a:pt x="5363" y="246"/>
                </a:lnTo>
                <a:lnTo>
                  <a:pt x="5328" y="271"/>
                </a:lnTo>
                <a:lnTo>
                  <a:pt x="5296" y="297"/>
                </a:lnTo>
                <a:lnTo>
                  <a:pt x="5268" y="327"/>
                </a:lnTo>
                <a:lnTo>
                  <a:pt x="5243" y="357"/>
                </a:lnTo>
                <a:lnTo>
                  <a:pt x="5231" y="373"/>
                </a:lnTo>
                <a:lnTo>
                  <a:pt x="5220" y="390"/>
                </a:lnTo>
                <a:lnTo>
                  <a:pt x="5199" y="426"/>
                </a:lnTo>
                <a:lnTo>
                  <a:pt x="5181" y="463"/>
                </a:lnTo>
                <a:lnTo>
                  <a:pt x="4918" y="1048"/>
                </a:lnTo>
                <a:lnTo>
                  <a:pt x="5192" y="1048"/>
                </a:lnTo>
                <a:lnTo>
                  <a:pt x="5217" y="1047"/>
                </a:lnTo>
                <a:lnTo>
                  <a:pt x="5239" y="1042"/>
                </a:lnTo>
                <a:lnTo>
                  <a:pt x="5259" y="1036"/>
                </a:lnTo>
                <a:lnTo>
                  <a:pt x="5278" y="1026"/>
                </a:lnTo>
                <a:lnTo>
                  <a:pt x="5294" y="1014"/>
                </a:lnTo>
                <a:lnTo>
                  <a:pt x="5309" y="999"/>
                </a:lnTo>
                <a:lnTo>
                  <a:pt x="5322" y="982"/>
                </a:lnTo>
                <a:lnTo>
                  <a:pt x="5332" y="963"/>
                </a:lnTo>
                <a:lnTo>
                  <a:pt x="5467" y="664"/>
                </a:lnTo>
                <a:lnTo>
                  <a:pt x="6094" y="664"/>
                </a:lnTo>
                <a:lnTo>
                  <a:pt x="5974" y="931"/>
                </a:lnTo>
                <a:lnTo>
                  <a:pt x="5967" y="954"/>
                </a:lnTo>
                <a:lnTo>
                  <a:pt x="5965" y="964"/>
                </a:lnTo>
                <a:lnTo>
                  <a:pt x="5964" y="975"/>
                </a:lnTo>
                <a:lnTo>
                  <a:pt x="5967" y="994"/>
                </a:lnTo>
                <a:lnTo>
                  <a:pt x="5974" y="1013"/>
                </a:lnTo>
                <a:lnTo>
                  <a:pt x="5986" y="1027"/>
                </a:lnTo>
                <a:lnTo>
                  <a:pt x="5994" y="1033"/>
                </a:lnTo>
                <a:lnTo>
                  <a:pt x="6003" y="1038"/>
                </a:lnTo>
                <a:lnTo>
                  <a:pt x="6024" y="1045"/>
                </a:lnTo>
                <a:lnTo>
                  <a:pt x="6036" y="1047"/>
                </a:lnTo>
                <a:lnTo>
                  <a:pt x="6050" y="1048"/>
                </a:lnTo>
                <a:lnTo>
                  <a:pt x="6295" y="1048"/>
                </a:lnTo>
                <a:lnTo>
                  <a:pt x="6601" y="372"/>
                </a:lnTo>
                <a:lnTo>
                  <a:pt x="6609" y="352"/>
                </a:lnTo>
                <a:lnTo>
                  <a:pt x="6615" y="334"/>
                </a:lnTo>
                <a:lnTo>
                  <a:pt x="6618" y="317"/>
                </a:lnTo>
                <a:lnTo>
                  <a:pt x="6617" y="301"/>
                </a:lnTo>
                <a:lnTo>
                  <a:pt x="6613" y="287"/>
                </a:lnTo>
                <a:lnTo>
                  <a:pt x="6606" y="274"/>
                </a:lnTo>
                <a:lnTo>
                  <a:pt x="6594" y="262"/>
                </a:lnTo>
                <a:lnTo>
                  <a:pt x="6580" y="249"/>
                </a:lnTo>
                <a:close/>
                <a:moveTo>
                  <a:pt x="3623" y="11"/>
                </a:moveTo>
                <a:lnTo>
                  <a:pt x="3497" y="11"/>
                </a:lnTo>
                <a:lnTo>
                  <a:pt x="3473" y="13"/>
                </a:lnTo>
                <a:lnTo>
                  <a:pt x="3450" y="17"/>
                </a:lnTo>
                <a:lnTo>
                  <a:pt x="3430" y="24"/>
                </a:lnTo>
                <a:lnTo>
                  <a:pt x="3411" y="33"/>
                </a:lnTo>
                <a:lnTo>
                  <a:pt x="3395" y="45"/>
                </a:lnTo>
                <a:lnTo>
                  <a:pt x="3381" y="60"/>
                </a:lnTo>
                <a:lnTo>
                  <a:pt x="3368" y="77"/>
                </a:lnTo>
                <a:lnTo>
                  <a:pt x="3357" y="97"/>
                </a:lnTo>
                <a:lnTo>
                  <a:pt x="3067" y="744"/>
                </a:lnTo>
                <a:lnTo>
                  <a:pt x="3062" y="726"/>
                </a:lnTo>
                <a:lnTo>
                  <a:pt x="3055" y="708"/>
                </a:lnTo>
                <a:lnTo>
                  <a:pt x="3046" y="691"/>
                </a:lnTo>
                <a:lnTo>
                  <a:pt x="3037" y="676"/>
                </a:lnTo>
                <a:lnTo>
                  <a:pt x="2602" y="40"/>
                </a:lnTo>
                <a:lnTo>
                  <a:pt x="2593" y="29"/>
                </a:lnTo>
                <a:lnTo>
                  <a:pt x="2582" y="21"/>
                </a:lnTo>
                <a:lnTo>
                  <a:pt x="2571" y="15"/>
                </a:lnTo>
                <a:lnTo>
                  <a:pt x="2559" y="12"/>
                </a:lnTo>
                <a:lnTo>
                  <a:pt x="2546" y="11"/>
                </a:lnTo>
                <a:lnTo>
                  <a:pt x="2532" y="13"/>
                </a:lnTo>
                <a:lnTo>
                  <a:pt x="2518" y="17"/>
                </a:lnTo>
                <a:lnTo>
                  <a:pt x="2504" y="24"/>
                </a:lnTo>
                <a:lnTo>
                  <a:pt x="2426" y="68"/>
                </a:lnTo>
                <a:lnTo>
                  <a:pt x="2409" y="78"/>
                </a:lnTo>
                <a:lnTo>
                  <a:pt x="2392" y="89"/>
                </a:lnTo>
                <a:lnTo>
                  <a:pt x="2377" y="100"/>
                </a:lnTo>
                <a:lnTo>
                  <a:pt x="2362" y="111"/>
                </a:lnTo>
                <a:lnTo>
                  <a:pt x="2334" y="136"/>
                </a:lnTo>
                <a:lnTo>
                  <a:pt x="2322" y="148"/>
                </a:lnTo>
                <a:lnTo>
                  <a:pt x="2310" y="162"/>
                </a:lnTo>
                <a:lnTo>
                  <a:pt x="2287" y="190"/>
                </a:lnTo>
                <a:lnTo>
                  <a:pt x="2267" y="220"/>
                </a:lnTo>
                <a:lnTo>
                  <a:pt x="2248" y="255"/>
                </a:lnTo>
                <a:lnTo>
                  <a:pt x="2230" y="291"/>
                </a:lnTo>
                <a:lnTo>
                  <a:pt x="2015" y="775"/>
                </a:lnTo>
                <a:lnTo>
                  <a:pt x="1894" y="1048"/>
                </a:lnTo>
                <a:lnTo>
                  <a:pt x="2019" y="1048"/>
                </a:lnTo>
                <a:lnTo>
                  <a:pt x="2043" y="1047"/>
                </a:lnTo>
                <a:lnTo>
                  <a:pt x="2065" y="1043"/>
                </a:lnTo>
                <a:lnTo>
                  <a:pt x="2086" y="1036"/>
                </a:lnTo>
                <a:lnTo>
                  <a:pt x="2105" y="1026"/>
                </a:lnTo>
                <a:lnTo>
                  <a:pt x="2121" y="1014"/>
                </a:lnTo>
                <a:lnTo>
                  <a:pt x="2128" y="1007"/>
                </a:lnTo>
                <a:lnTo>
                  <a:pt x="2135" y="999"/>
                </a:lnTo>
                <a:lnTo>
                  <a:pt x="2148" y="982"/>
                </a:lnTo>
                <a:lnTo>
                  <a:pt x="2158" y="962"/>
                </a:lnTo>
                <a:lnTo>
                  <a:pt x="2415" y="390"/>
                </a:lnTo>
                <a:lnTo>
                  <a:pt x="2417" y="404"/>
                </a:lnTo>
                <a:lnTo>
                  <a:pt x="2422" y="416"/>
                </a:lnTo>
                <a:lnTo>
                  <a:pt x="2428" y="428"/>
                </a:lnTo>
                <a:lnTo>
                  <a:pt x="2434" y="438"/>
                </a:lnTo>
                <a:lnTo>
                  <a:pt x="2806" y="968"/>
                </a:lnTo>
                <a:lnTo>
                  <a:pt x="2821" y="986"/>
                </a:lnTo>
                <a:lnTo>
                  <a:pt x="2835" y="1001"/>
                </a:lnTo>
                <a:lnTo>
                  <a:pt x="2850" y="1016"/>
                </a:lnTo>
                <a:lnTo>
                  <a:pt x="2866" y="1027"/>
                </a:lnTo>
                <a:lnTo>
                  <a:pt x="2883" y="1036"/>
                </a:lnTo>
                <a:lnTo>
                  <a:pt x="2893" y="1040"/>
                </a:lnTo>
                <a:lnTo>
                  <a:pt x="2902" y="1043"/>
                </a:lnTo>
                <a:lnTo>
                  <a:pt x="2925" y="1047"/>
                </a:lnTo>
                <a:lnTo>
                  <a:pt x="2948" y="1048"/>
                </a:lnTo>
                <a:lnTo>
                  <a:pt x="3154" y="1048"/>
                </a:lnTo>
                <a:lnTo>
                  <a:pt x="3389" y="529"/>
                </a:lnTo>
                <a:lnTo>
                  <a:pt x="3623" y="11"/>
                </a:lnTo>
                <a:close/>
                <a:moveTo>
                  <a:pt x="5147" y="11"/>
                </a:moveTo>
                <a:lnTo>
                  <a:pt x="5021" y="11"/>
                </a:lnTo>
                <a:lnTo>
                  <a:pt x="4997" y="13"/>
                </a:lnTo>
                <a:lnTo>
                  <a:pt x="4975" y="17"/>
                </a:lnTo>
                <a:lnTo>
                  <a:pt x="4954" y="24"/>
                </a:lnTo>
                <a:lnTo>
                  <a:pt x="4936" y="33"/>
                </a:lnTo>
                <a:lnTo>
                  <a:pt x="4919" y="45"/>
                </a:lnTo>
                <a:lnTo>
                  <a:pt x="4904" y="60"/>
                </a:lnTo>
                <a:lnTo>
                  <a:pt x="4892" y="77"/>
                </a:lnTo>
                <a:lnTo>
                  <a:pt x="4882" y="97"/>
                </a:lnTo>
                <a:lnTo>
                  <a:pt x="4591" y="744"/>
                </a:lnTo>
                <a:lnTo>
                  <a:pt x="4587" y="726"/>
                </a:lnTo>
                <a:lnTo>
                  <a:pt x="4579" y="708"/>
                </a:lnTo>
                <a:lnTo>
                  <a:pt x="4571" y="691"/>
                </a:lnTo>
                <a:lnTo>
                  <a:pt x="4560" y="676"/>
                </a:lnTo>
                <a:lnTo>
                  <a:pt x="4126" y="40"/>
                </a:lnTo>
                <a:lnTo>
                  <a:pt x="4117" y="29"/>
                </a:lnTo>
                <a:lnTo>
                  <a:pt x="4107" y="21"/>
                </a:lnTo>
                <a:lnTo>
                  <a:pt x="4095" y="15"/>
                </a:lnTo>
                <a:lnTo>
                  <a:pt x="4082" y="12"/>
                </a:lnTo>
                <a:lnTo>
                  <a:pt x="4069" y="11"/>
                </a:lnTo>
                <a:lnTo>
                  <a:pt x="4056" y="13"/>
                </a:lnTo>
                <a:lnTo>
                  <a:pt x="4042" y="17"/>
                </a:lnTo>
                <a:lnTo>
                  <a:pt x="4029" y="24"/>
                </a:lnTo>
                <a:lnTo>
                  <a:pt x="3950" y="68"/>
                </a:lnTo>
                <a:lnTo>
                  <a:pt x="3933" y="78"/>
                </a:lnTo>
                <a:lnTo>
                  <a:pt x="3916" y="89"/>
                </a:lnTo>
                <a:lnTo>
                  <a:pt x="3900" y="100"/>
                </a:lnTo>
                <a:lnTo>
                  <a:pt x="3886" y="111"/>
                </a:lnTo>
                <a:lnTo>
                  <a:pt x="3859" y="136"/>
                </a:lnTo>
                <a:lnTo>
                  <a:pt x="3846" y="148"/>
                </a:lnTo>
                <a:lnTo>
                  <a:pt x="3834" y="162"/>
                </a:lnTo>
                <a:lnTo>
                  <a:pt x="3811" y="190"/>
                </a:lnTo>
                <a:lnTo>
                  <a:pt x="3791" y="220"/>
                </a:lnTo>
                <a:lnTo>
                  <a:pt x="3772" y="255"/>
                </a:lnTo>
                <a:lnTo>
                  <a:pt x="3755" y="291"/>
                </a:lnTo>
                <a:lnTo>
                  <a:pt x="3538" y="775"/>
                </a:lnTo>
                <a:lnTo>
                  <a:pt x="3418" y="1048"/>
                </a:lnTo>
                <a:lnTo>
                  <a:pt x="3542" y="1048"/>
                </a:lnTo>
                <a:lnTo>
                  <a:pt x="3567" y="1047"/>
                </a:lnTo>
                <a:lnTo>
                  <a:pt x="3590" y="1043"/>
                </a:lnTo>
                <a:lnTo>
                  <a:pt x="3610" y="1036"/>
                </a:lnTo>
                <a:lnTo>
                  <a:pt x="3628" y="1026"/>
                </a:lnTo>
                <a:lnTo>
                  <a:pt x="3646" y="1014"/>
                </a:lnTo>
                <a:lnTo>
                  <a:pt x="3653" y="1007"/>
                </a:lnTo>
                <a:lnTo>
                  <a:pt x="3660" y="999"/>
                </a:lnTo>
                <a:lnTo>
                  <a:pt x="3672" y="982"/>
                </a:lnTo>
                <a:lnTo>
                  <a:pt x="3683" y="962"/>
                </a:lnTo>
                <a:lnTo>
                  <a:pt x="3939" y="390"/>
                </a:lnTo>
                <a:lnTo>
                  <a:pt x="3942" y="404"/>
                </a:lnTo>
                <a:lnTo>
                  <a:pt x="3946" y="416"/>
                </a:lnTo>
                <a:lnTo>
                  <a:pt x="3958" y="438"/>
                </a:lnTo>
                <a:lnTo>
                  <a:pt x="4331" y="968"/>
                </a:lnTo>
                <a:lnTo>
                  <a:pt x="4345" y="986"/>
                </a:lnTo>
                <a:lnTo>
                  <a:pt x="4359" y="1001"/>
                </a:lnTo>
                <a:lnTo>
                  <a:pt x="4373" y="1016"/>
                </a:lnTo>
                <a:lnTo>
                  <a:pt x="4390" y="1027"/>
                </a:lnTo>
                <a:lnTo>
                  <a:pt x="4408" y="1036"/>
                </a:lnTo>
                <a:lnTo>
                  <a:pt x="4417" y="1040"/>
                </a:lnTo>
                <a:lnTo>
                  <a:pt x="4427" y="1043"/>
                </a:lnTo>
                <a:lnTo>
                  <a:pt x="4448" y="1047"/>
                </a:lnTo>
                <a:lnTo>
                  <a:pt x="4472" y="1048"/>
                </a:lnTo>
                <a:lnTo>
                  <a:pt x="4679" y="1048"/>
                </a:lnTo>
                <a:lnTo>
                  <a:pt x="4912" y="529"/>
                </a:lnTo>
                <a:lnTo>
                  <a:pt x="5147" y="11"/>
                </a:lnTo>
                <a:close/>
                <a:moveTo>
                  <a:pt x="949" y="11"/>
                </a:moveTo>
                <a:lnTo>
                  <a:pt x="905" y="13"/>
                </a:lnTo>
                <a:lnTo>
                  <a:pt x="885" y="15"/>
                </a:lnTo>
                <a:lnTo>
                  <a:pt x="866" y="18"/>
                </a:lnTo>
                <a:lnTo>
                  <a:pt x="849" y="23"/>
                </a:lnTo>
                <a:lnTo>
                  <a:pt x="832" y="29"/>
                </a:lnTo>
                <a:lnTo>
                  <a:pt x="797" y="46"/>
                </a:lnTo>
                <a:lnTo>
                  <a:pt x="478" y="225"/>
                </a:lnTo>
                <a:lnTo>
                  <a:pt x="442" y="247"/>
                </a:lnTo>
                <a:lnTo>
                  <a:pt x="408" y="271"/>
                </a:lnTo>
                <a:lnTo>
                  <a:pt x="393" y="284"/>
                </a:lnTo>
                <a:lnTo>
                  <a:pt x="378" y="297"/>
                </a:lnTo>
                <a:lnTo>
                  <a:pt x="350" y="327"/>
                </a:lnTo>
                <a:lnTo>
                  <a:pt x="325" y="357"/>
                </a:lnTo>
                <a:lnTo>
                  <a:pt x="302" y="388"/>
                </a:lnTo>
                <a:lnTo>
                  <a:pt x="282" y="423"/>
                </a:lnTo>
                <a:lnTo>
                  <a:pt x="264" y="458"/>
                </a:lnTo>
                <a:lnTo>
                  <a:pt x="85" y="859"/>
                </a:lnTo>
                <a:lnTo>
                  <a:pt x="0" y="1048"/>
                </a:lnTo>
                <a:lnTo>
                  <a:pt x="274" y="1048"/>
                </a:lnTo>
                <a:lnTo>
                  <a:pt x="298" y="1047"/>
                </a:lnTo>
                <a:lnTo>
                  <a:pt x="320" y="1043"/>
                </a:lnTo>
                <a:lnTo>
                  <a:pt x="341" y="1036"/>
                </a:lnTo>
                <a:lnTo>
                  <a:pt x="360" y="1026"/>
                </a:lnTo>
                <a:lnTo>
                  <a:pt x="376" y="1014"/>
                </a:lnTo>
                <a:lnTo>
                  <a:pt x="390" y="999"/>
                </a:lnTo>
                <a:lnTo>
                  <a:pt x="403" y="982"/>
                </a:lnTo>
                <a:lnTo>
                  <a:pt x="413" y="963"/>
                </a:lnTo>
                <a:lnTo>
                  <a:pt x="549" y="664"/>
                </a:lnTo>
                <a:lnTo>
                  <a:pt x="994" y="664"/>
                </a:lnTo>
                <a:lnTo>
                  <a:pt x="1015" y="663"/>
                </a:lnTo>
                <a:lnTo>
                  <a:pt x="1033" y="661"/>
                </a:lnTo>
                <a:lnTo>
                  <a:pt x="1049" y="657"/>
                </a:lnTo>
                <a:lnTo>
                  <a:pt x="1063" y="651"/>
                </a:lnTo>
                <a:lnTo>
                  <a:pt x="1074" y="642"/>
                </a:lnTo>
                <a:lnTo>
                  <a:pt x="1084" y="631"/>
                </a:lnTo>
                <a:lnTo>
                  <a:pt x="1093" y="617"/>
                </a:lnTo>
                <a:lnTo>
                  <a:pt x="1102" y="600"/>
                </a:lnTo>
                <a:lnTo>
                  <a:pt x="1125" y="547"/>
                </a:lnTo>
                <a:lnTo>
                  <a:pt x="588" y="547"/>
                </a:lnTo>
                <a:lnTo>
                  <a:pt x="710" y="277"/>
                </a:lnTo>
                <a:lnTo>
                  <a:pt x="722" y="254"/>
                </a:lnTo>
                <a:lnTo>
                  <a:pt x="735" y="234"/>
                </a:lnTo>
                <a:lnTo>
                  <a:pt x="749" y="217"/>
                </a:lnTo>
                <a:lnTo>
                  <a:pt x="765" y="204"/>
                </a:lnTo>
                <a:lnTo>
                  <a:pt x="783" y="194"/>
                </a:lnTo>
                <a:lnTo>
                  <a:pt x="805" y="187"/>
                </a:lnTo>
                <a:lnTo>
                  <a:pt x="830" y="183"/>
                </a:lnTo>
                <a:lnTo>
                  <a:pt x="858" y="182"/>
                </a:lnTo>
                <a:lnTo>
                  <a:pt x="1162" y="182"/>
                </a:lnTo>
                <a:lnTo>
                  <a:pt x="1436" y="182"/>
                </a:lnTo>
                <a:lnTo>
                  <a:pt x="1460" y="181"/>
                </a:lnTo>
                <a:lnTo>
                  <a:pt x="1482" y="176"/>
                </a:lnTo>
                <a:lnTo>
                  <a:pt x="1502" y="170"/>
                </a:lnTo>
                <a:lnTo>
                  <a:pt x="1520" y="160"/>
                </a:lnTo>
                <a:lnTo>
                  <a:pt x="1538" y="148"/>
                </a:lnTo>
                <a:lnTo>
                  <a:pt x="1545" y="141"/>
                </a:lnTo>
                <a:lnTo>
                  <a:pt x="1552" y="133"/>
                </a:lnTo>
                <a:lnTo>
                  <a:pt x="1565" y="116"/>
                </a:lnTo>
                <a:lnTo>
                  <a:pt x="1575" y="96"/>
                </a:lnTo>
                <a:lnTo>
                  <a:pt x="1613" y="11"/>
                </a:lnTo>
                <a:lnTo>
                  <a:pt x="949" y="11"/>
                </a:lnTo>
                <a:close/>
                <a:moveTo>
                  <a:pt x="6548" y="1037"/>
                </a:moveTo>
                <a:lnTo>
                  <a:pt x="6821" y="1037"/>
                </a:lnTo>
                <a:lnTo>
                  <a:pt x="6846" y="1036"/>
                </a:lnTo>
                <a:lnTo>
                  <a:pt x="6868" y="1032"/>
                </a:lnTo>
                <a:lnTo>
                  <a:pt x="6889" y="1025"/>
                </a:lnTo>
                <a:lnTo>
                  <a:pt x="6907" y="1015"/>
                </a:lnTo>
                <a:lnTo>
                  <a:pt x="6924" y="1002"/>
                </a:lnTo>
                <a:lnTo>
                  <a:pt x="6931" y="995"/>
                </a:lnTo>
                <a:lnTo>
                  <a:pt x="6938" y="988"/>
                </a:lnTo>
                <a:lnTo>
                  <a:pt x="6950" y="971"/>
                </a:lnTo>
                <a:lnTo>
                  <a:pt x="6961" y="952"/>
                </a:lnTo>
                <a:lnTo>
                  <a:pt x="7176" y="475"/>
                </a:lnTo>
                <a:lnTo>
                  <a:pt x="7390" y="0"/>
                </a:lnTo>
                <a:lnTo>
                  <a:pt x="7116" y="0"/>
                </a:lnTo>
                <a:lnTo>
                  <a:pt x="7092" y="1"/>
                </a:lnTo>
                <a:lnTo>
                  <a:pt x="7070" y="5"/>
                </a:lnTo>
                <a:lnTo>
                  <a:pt x="7049" y="12"/>
                </a:lnTo>
                <a:lnTo>
                  <a:pt x="7030" y="22"/>
                </a:lnTo>
                <a:lnTo>
                  <a:pt x="7014" y="34"/>
                </a:lnTo>
                <a:lnTo>
                  <a:pt x="7007" y="40"/>
                </a:lnTo>
                <a:lnTo>
                  <a:pt x="7000" y="49"/>
                </a:lnTo>
                <a:lnTo>
                  <a:pt x="6987" y="66"/>
                </a:lnTo>
                <a:lnTo>
                  <a:pt x="6977" y="85"/>
                </a:lnTo>
                <a:lnTo>
                  <a:pt x="6762" y="560"/>
                </a:lnTo>
                <a:lnTo>
                  <a:pt x="6548" y="1037"/>
                </a:lnTo>
                <a:close/>
                <a:moveTo>
                  <a:pt x="1296" y="1037"/>
                </a:moveTo>
                <a:lnTo>
                  <a:pt x="1570" y="1037"/>
                </a:lnTo>
                <a:lnTo>
                  <a:pt x="1594" y="1036"/>
                </a:lnTo>
                <a:lnTo>
                  <a:pt x="1618" y="1032"/>
                </a:lnTo>
                <a:lnTo>
                  <a:pt x="1638" y="1025"/>
                </a:lnTo>
                <a:lnTo>
                  <a:pt x="1656" y="1015"/>
                </a:lnTo>
                <a:lnTo>
                  <a:pt x="1672" y="1002"/>
                </a:lnTo>
                <a:lnTo>
                  <a:pt x="1680" y="995"/>
                </a:lnTo>
                <a:lnTo>
                  <a:pt x="1687" y="988"/>
                </a:lnTo>
                <a:lnTo>
                  <a:pt x="1699" y="971"/>
                </a:lnTo>
                <a:lnTo>
                  <a:pt x="1710" y="952"/>
                </a:lnTo>
                <a:lnTo>
                  <a:pt x="1924" y="475"/>
                </a:lnTo>
                <a:lnTo>
                  <a:pt x="2139" y="0"/>
                </a:lnTo>
                <a:lnTo>
                  <a:pt x="1865" y="0"/>
                </a:lnTo>
                <a:lnTo>
                  <a:pt x="1841" y="1"/>
                </a:lnTo>
                <a:lnTo>
                  <a:pt x="1819" y="5"/>
                </a:lnTo>
                <a:lnTo>
                  <a:pt x="1797" y="12"/>
                </a:lnTo>
                <a:lnTo>
                  <a:pt x="1779" y="22"/>
                </a:lnTo>
                <a:lnTo>
                  <a:pt x="1763" y="34"/>
                </a:lnTo>
                <a:lnTo>
                  <a:pt x="1755" y="40"/>
                </a:lnTo>
                <a:lnTo>
                  <a:pt x="1748" y="49"/>
                </a:lnTo>
                <a:lnTo>
                  <a:pt x="1736" y="66"/>
                </a:lnTo>
                <a:lnTo>
                  <a:pt x="1726" y="85"/>
                </a:lnTo>
                <a:lnTo>
                  <a:pt x="1510" y="560"/>
                </a:lnTo>
                <a:lnTo>
                  <a:pt x="1296" y="1037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2456419"/>
      </p:ext>
    </p:extLst>
  </p:cSld>
  <p:clrMapOvr>
    <a:masterClrMapping/>
  </p:clrMapOvr>
  <p:transition spd="med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 [oneworld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1623" y="450950"/>
            <a:ext cx="241200" cy="241200"/>
          </a:xfrm>
          <a:prstGeom prst="rect">
            <a:avLst/>
          </a:prstGeom>
        </p:spPr>
      </p:pic>
      <p:sp>
        <p:nvSpPr>
          <p:cNvPr id="10" name="Freeform 6"/>
          <p:cNvSpPr>
            <a:spLocks noChangeAspect="1" noEditPoints="1"/>
          </p:cNvSpPr>
          <p:nvPr userDrawn="1"/>
        </p:nvSpPr>
        <p:spPr bwMode="auto">
          <a:xfrm>
            <a:off x="10497216" y="6237750"/>
            <a:ext cx="1215359" cy="144000"/>
          </a:xfrm>
          <a:custGeom>
            <a:avLst/>
            <a:gdLst>
              <a:gd name="T0" fmla="*/ 8354 w 8861"/>
              <a:gd name="T1" fmla="*/ 515 h 1048"/>
              <a:gd name="T2" fmla="*/ 7901 w 8861"/>
              <a:gd name="T3" fmla="*/ 247 h 1048"/>
              <a:gd name="T4" fmla="*/ 8004 w 8861"/>
              <a:gd name="T5" fmla="*/ 183 h 1048"/>
              <a:gd name="T6" fmla="*/ 8527 w 8861"/>
              <a:gd name="T7" fmla="*/ 199 h 1048"/>
              <a:gd name="T8" fmla="*/ 8599 w 8861"/>
              <a:gd name="T9" fmla="*/ 70 h 1048"/>
              <a:gd name="T10" fmla="*/ 8408 w 8861"/>
              <a:gd name="T11" fmla="*/ 11 h 1048"/>
              <a:gd name="T12" fmla="*/ 7971 w 8861"/>
              <a:gd name="T13" fmla="*/ 46 h 1048"/>
              <a:gd name="T14" fmla="*/ 7475 w 8861"/>
              <a:gd name="T15" fmla="*/ 390 h 1048"/>
              <a:gd name="T16" fmla="*/ 7473 w 8861"/>
              <a:gd name="T17" fmla="*/ 1047 h 1048"/>
              <a:gd name="T18" fmla="*/ 7588 w 8861"/>
              <a:gd name="T19" fmla="*/ 963 h 1048"/>
              <a:gd name="T20" fmla="*/ 7991 w 8861"/>
              <a:gd name="T21" fmla="*/ 673 h 1048"/>
              <a:gd name="T22" fmla="*/ 8202 w 8861"/>
              <a:gd name="T23" fmla="*/ 1018 h 1048"/>
              <a:gd name="T24" fmla="*/ 8621 w 8861"/>
              <a:gd name="T25" fmla="*/ 1048 h 1048"/>
              <a:gd name="T26" fmla="*/ 8235 w 8861"/>
              <a:gd name="T27" fmla="*/ 665 h 1048"/>
              <a:gd name="T28" fmla="*/ 8684 w 8861"/>
              <a:gd name="T29" fmla="*/ 613 h 1048"/>
              <a:gd name="T30" fmla="*/ 8858 w 8861"/>
              <a:gd name="T31" fmla="*/ 334 h 1048"/>
              <a:gd name="T32" fmla="*/ 5520 w 8861"/>
              <a:gd name="T33" fmla="*/ 547 h 1048"/>
              <a:gd name="T34" fmla="*/ 5735 w 8861"/>
              <a:gd name="T35" fmla="*/ 187 h 1048"/>
              <a:gd name="T36" fmla="*/ 6278 w 8861"/>
              <a:gd name="T37" fmla="*/ 192 h 1048"/>
              <a:gd name="T38" fmla="*/ 5520 w 8861"/>
              <a:gd name="T39" fmla="*/ 547 h 1048"/>
              <a:gd name="T40" fmla="*/ 6249 w 8861"/>
              <a:gd name="T41" fmla="*/ 20 h 1048"/>
              <a:gd name="T42" fmla="*/ 5785 w 8861"/>
              <a:gd name="T43" fmla="*/ 18 h 1048"/>
              <a:gd name="T44" fmla="*/ 5296 w 8861"/>
              <a:gd name="T45" fmla="*/ 297 h 1048"/>
              <a:gd name="T46" fmla="*/ 4918 w 8861"/>
              <a:gd name="T47" fmla="*/ 1048 h 1048"/>
              <a:gd name="T48" fmla="*/ 5309 w 8861"/>
              <a:gd name="T49" fmla="*/ 999 h 1048"/>
              <a:gd name="T50" fmla="*/ 5965 w 8861"/>
              <a:gd name="T51" fmla="*/ 964 h 1048"/>
              <a:gd name="T52" fmla="*/ 6024 w 8861"/>
              <a:gd name="T53" fmla="*/ 1045 h 1048"/>
              <a:gd name="T54" fmla="*/ 6618 w 8861"/>
              <a:gd name="T55" fmla="*/ 317 h 1048"/>
              <a:gd name="T56" fmla="*/ 3497 w 8861"/>
              <a:gd name="T57" fmla="*/ 11 h 1048"/>
              <a:gd name="T58" fmla="*/ 3368 w 8861"/>
              <a:gd name="T59" fmla="*/ 77 h 1048"/>
              <a:gd name="T60" fmla="*/ 2602 w 8861"/>
              <a:gd name="T61" fmla="*/ 40 h 1048"/>
              <a:gd name="T62" fmla="*/ 2518 w 8861"/>
              <a:gd name="T63" fmla="*/ 17 h 1048"/>
              <a:gd name="T64" fmla="*/ 2334 w 8861"/>
              <a:gd name="T65" fmla="*/ 136 h 1048"/>
              <a:gd name="T66" fmla="*/ 2015 w 8861"/>
              <a:gd name="T67" fmla="*/ 775 h 1048"/>
              <a:gd name="T68" fmla="*/ 2121 w 8861"/>
              <a:gd name="T69" fmla="*/ 1014 h 1048"/>
              <a:gd name="T70" fmla="*/ 2422 w 8861"/>
              <a:gd name="T71" fmla="*/ 416 h 1048"/>
              <a:gd name="T72" fmla="*/ 2866 w 8861"/>
              <a:gd name="T73" fmla="*/ 1027 h 1048"/>
              <a:gd name="T74" fmla="*/ 3389 w 8861"/>
              <a:gd name="T75" fmla="*/ 529 h 1048"/>
              <a:gd name="T76" fmla="*/ 4936 w 8861"/>
              <a:gd name="T77" fmla="*/ 33 h 1048"/>
              <a:gd name="T78" fmla="*/ 4579 w 8861"/>
              <a:gd name="T79" fmla="*/ 708 h 1048"/>
              <a:gd name="T80" fmla="*/ 4082 w 8861"/>
              <a:gd name="T81" fmla="*/ 12 h 1048"/>
              <a:gd name="T82" fmla="*/ 3916 w 8861"/>
              <a:gd name="T83" fmla="*/ 89 h 1048"/>
              <a:gd name="T84" fmla="*/ 3791 w 8861"/>
              <a:gd name="T85" fmla="*/ 220 h 1048"/>
              <a:gd name="T86" fmla="*/ 3590 w 8861"/>
              <a:gd name="T87" fmla="*/ 1043 h 1048"/>
              <a:gd name="T88" fmla="*/ 3683 w 8861"/>
              <a:gd name="T89" fmla="*/ 962 h 1048"/>
              <a:gd name="T90" fmla="*/ 4359 w 8861"/>
              <a:gd name="T91" fmla="*/ 1001 h 1048"/>
              <a:gd name="T92" fmla="*/ 4472 w 8861"/>
              <a:gd name="T93" fmla="*/ 1048 h 1048"/>
              <a:gd name="T94" fmla="*/ 866 w 8861"/>
              <a:gd name="T95" fmla="*/ 18 h 1048"/>
              <a:gd name="T96" fmla="*/ 393 w 8861"/>
              <a:gd name="T97" fmla="*/ 284 h 1048"/>
              <a:gd name="T98" fmla="*/ 85 w 8861"/>
              <a:gd name="T99" fmla="*/ 859 h 1048"/>
              <a:gd name="T100" fmla="*/ 376 w 8861"/>
              <a:gd name="T101" fmla="*/ 1014 h 1048"/>
              <a:gd name="T102" fmla="*/ 1033 w 8861"/>
              <a:gd name="T103" fmla="*/ 661 h 1048"/>
              <a:gd name="T104" fmla="*/ 1125 w 8861"/>
              <a:gd name="T105" fmla="*/ 547 h 1048"/>
              <a:gd name="T106" fmla="*/ 783 w 8861"/>
              <a:gd name="T107" fmla="*/ 194 h 1048"/>
              <a:gd name="T108" fmla="*/ 1482 w 8861"/>
              <a:gd name="T109" fmla="*/ 176 h 1048"/>
              <a:gd name="T110" fmla="*/ 1575 w 8861"/>
              <a:gd name="T111" fmla="*/ 96 h 1048"/>
              <a:gd name="T112" fmla="*/ 6889 w 8861"/>
              <a:gd name="T113" fmla="*/ 1025 h 1048"/>
              <a:gd name="T114" fmla="*/ 7176 w 8861"/>
              <a:gd name="T115" fmla="*/ 475 h 1048"/>
              <a:gd name="T116" fmla="*/ 7014 w 8861"/>
              <a:gd name="T117" fmla="*/ 34 h 1048"/>
              <a:gd name="T118" fmla="*/ 1296 w 8861"/>
              <a:gd name="T119" fmla="*/ 1037 h 1048"/>
              <a:gd name="T120" fmla="*/ 1680 w 8861"/>
              <a:gd name="T121" fmla="*/ 995 h 1048"/>
              <a:gd name="T122" fmla="*/ 1841 w 8861"/>
              <a:gd name="T123" fmla="*/ 1 h 1048"/>
              <a:gd name="T124" fmla="*/ 1736 w 8861"/>
              <a:gd name="T125" fmla="*/ 66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1" h="1048">
                <a:moveTo>
                  <a:pt x="8526" y="244"/>
                </a:moveTo>
                <a:lnTo>
                  <a:pt x="8438" y="443"/>
                </a:lnTo>
                <a:lnTo>
                  <a:pt x="8427" y="463"/>
                </a:lnTo>
                <a:lnTo>
                  <a:pt x="8414" y="480"/>
                </a:lnTo>
                <a:lnTo>
                  <a:pt x="8397" y="495"/>
                </a:lnTo>
                <a:lnTo>
                  <a:pt x="8378" y="506"/>
                </a:lnTo>
                <a:lnTo>
                  <a:pt x="8354" y="515"/>
                </a:lnTo>
                <a:lnTo>
                  <a:pt x="8339" y="519"/>
                </a:lnTo>
                <a:lnTo>
                  <a:pt x="8325" y="521"/>
                </a:lnTo>
                <a:lnTo>
                  <a:pt x="8291" y="525"/>
                </a:lnTo>
                <a:lnTo>
                  <a:pt x="8252" y="526"/>
                </a:lnTo>
                <a:lnTo>
                  <a:pt x="7773" y="526"/>
                </a:lnTo>
                <a:lnTo>
                  <a:pt x="7891" y="268"/>
                </a:lnTo>
                <a:lnTo>
                  <a:pt x="7901" y="247"/>
                </a:lnTo>
                <a:lnTo>
                  <a:pt x="7914" y="230"/>
                </a:lnTo>
                <a:lnTo>
                  <a:pt x="7927" y="214"/>
                </a:lnTo>
                <a:lnTo>
                  <a:pt x="7943" y="202"/>
                </a:lnTo>
                <a:lnTo>
                  <a:pt x="7960" y="193"/>
                </a:lnTo>
                <a:lnTo>
                  <a:pt x="7970" y="190"/>
                </a:lnTo>
                <a:lnTo>
                  <a:pt x="7981" y="187"/>
                </a:lnTo>
                <a:lnTo>
                  <a:pt x="8004" y="183"/>
                </a:lnTo>
                <a:lnTo>
                  <a:pt x="8028" y="182"/>
                </a:lnTo>
                <a:lnTo>
                  <a:pt x="8294" y="182"/>
                </a:lnTo>
                <a:lnTo>
                  <a:pt x="8483" y="182"/>
                </a:lnTo>
                <a:lnTo>
                  <a:pt x="8498" y="183"/>
                </a:lnTo>
                <a:lnTo>
                  <a:pt x="8511" y="187"/>
                </a:lnTo>
                <a:lnTo>
                  <a:pt x="8521" y="192"/>
                </a:lnTo>
                <a:lnTo>
                  <a:pt x="8527" y="199"/>
                </a:lnTo>
                <a:lnTo>
                  <a:pt x="8531" y="208"/>
                </a:lnTo>
                <a:lnTo>
                  <a:pt x="8532" y="219"/>
                </a:lnTo>
                <a:lnTo>
                  <a:pt x="8531" y="232"/>
                </a:lnTo>
                <a:lnTo>
                  <a:pt x="8526" y="244"/>
                </a:lnTo>
                <a:close/>
                <a:moveTo>
                  <a:pt x="8824" y="249"/>
                </a:moveTo>
                <a:lnTo>
                  <a:pt x="8621" y="86"/>
                </a:lnTo>
                <a:lnTo>
                  <a:pt x="8599" y="70"/>
                </a:lnTo>
                <a:lnTo>
                  <a:pt x="8575" y="55"/>
                </a:lnTo>
                <a:lnTo>
                  <a:pt x="8550" y="41"/>
                </a:lnTo>
                <a:lnTo>
                  <a:pt x="8523" y="31"/>
                </a:lnTo>
                <a:lnTo>
                  <a:pt x="8496" y="22"/>
                </a:lnTo>
                <a:lnTo>
                  <a:pt x="8468" y="16"/>
                </a:lnTo>
                <a:lnTo>
                  <a:pt x="8438" y="12"/>
                </a:lnTo>
                <a:lnTo>
                  <a:pt x="8408" y="11"/>
                </a:lnTo>
                <a:lnTo>
                  <a:pt x="8124" y="11"/>
                </a:lnTo>
                <a:lnTo>
                  <a:pt x="8080" y="13"/>
                </a:lnTo>
                <a:lnTo>
                  <a:pt x="8059" y="15"/>
                </a:lnTo>
                <a:lnTo>
                  <a:pt x="8041" y="19"/>
                </a:lnTo>
                <a:lnTo>
                  <a:pt x="8023" y="23"/>
                </a:lnTo>
                <a:lnTo>
                  <a:pt x="8006" y="29"/>
                </a:lnTo>
                <a:lnTo>
                  <a:pt x="7971" y="46"/>
                </a:lnTo>
                <a:lnTo>
                  <a:pt x="7671" y="214"/>
                </a:lnTo>
                <a:lnTo>
                  <a:pt x="7628" y="241"/>
                </a:lnTo>
                <a:lnTo>
                  <a:pt x="7589" y="268"/>
                </a:lnTo>
                <a:lnTo>
                  <a:pt x="7555" y="295"/>
                </a:lnTo>
                <a:lnTo>
                  <a:pt x="7526" y="325"/>
                </a:lnTo>
                <a:lnTo>
                  <a:pt x="7499" y="356"/>
                </a:lnTo>
                <a:lnTo>
                  <a:pt x="7475" y="390"/>
                </a:lnTo>
                <a:lnTo>
                  <a:pt x="7464" y="409"/>
                </a:lnTo>
                <a:lnTo>
                  <a:pt x="7454" y="429"/>
                </a:lnTo>
                <a:lnTo>
                  <a:pt x="7434" y="470"/>
                </a:lnTo>
                <a:lnTo>
                  <a:pt x="7257" y="865"/>
                </a:lnTo>
                <a:lnTo>
                  <a:pt x="7175" y="1048"/>
                </a:lnTo>
                <a:lnTo>
                  <a:pt x="7449" y="1048"/>
                </a:lnTo>
                <a:lnTo>
                  <a:pt x="7473" y="1047"/>
                </a:lnTo>
                <a:lnTo>
                  <a:pt x="7495" y="1042"/>
                </a:lnTo>
                <a:lnTo>
                  <a:pt x="7515" y="1036"/>
                </a:lnTo>
                <a:lnTo>
                  <a:pt x="7535" y="1026"/>
                </a:lnTo>
                <a:lnTo>
                  <a:pt x="7551" y="1014"/>
                </a:lnTo>
                <a:lnTo>
                  <a:pt x="7565" y="999"/>
                </a:lnTo>
                <a:lnTo>
                  <a:pt x="7578" y="982"/>
                </a:lnTo>
                <a:lnTo>
                  <a:pt x="7588" y="963"/>
                </a:lnTo>
                <a:lnTo>
                  <a:pt x="7734" y="642"/>
                </a:lnTo>
                <a:lnTo>
                  <a:pt x="7894" y="642"/>
                </a:lnTo>
                <a:lnTo>
                  <a:pt x="7920" y="643"/>
                </a:lnTo>
                <a:lnTo>
                  <a:pt x="7942" y="647"/>
                </a:lnTo>
                <a:lnTo>
                  <a:pt x="7960" y="653"/>
                </a:lnTo>
                <a:lnTo>
                  <a:pt x="7976" y="662"/>
                </a:lnTo>
                <a:lnTo>
                  <a:pt x="7991" y="673"/>
                </a:lnTo>
                <a:lnTo>
                  <a:pt x="8003" y="687"/>
                </a:lnTo>
                <a:lnTo>
                  <a:pt x="8015" y="703"/>
                </a:lnTo>
                <a:lnTo>
                  <a:pt x="8026" y="722"/>
                </a:lnTo>
                <a:lnTo>
                  <a:pt x="8160" y="963"/>
                </a:lnTo>
                <a:lnTo>
                  <a:pt x="8174" y="985"/>
                </a:lnTo>
                <a:lnTo>
                  <a:pt x="8187" y="1003"/>
                </a:lnTo>
                <a:lnTo>
                  <a:pt x="8202" y="1018"/>
                </a:lnTo>
                <a:lnTo>
                  <a:pt x="8217" y="1030"/>
                </a:lnTo>
                <a:lnTo>
                  <a:pt x="8235" y="1038"/>
                </a:lnTo>
                <a:lnTo>
                  <a:pt x="8257" y="1044"/>
                </a:lnTo>
                <a:lnTo>
                  <a:pt x="8268" y="1046"/>
                </a:lnTo>
                <a:lnTo>
                  <a:pt x="8281" y="1047"/>
                </a:lnTo>
                <a:lnTo>
                  <a:pt x="8309" y="1048"/>
                </a:lnTo>
                <a:lnTo>
                  <a:pt x="8621" y="1048"/>
                </a:lnTo>
                <a:lnTo>
                  <a:pt x="8569" y="957"/>
                </a:lnTo>
                <a:lnTo>
                  <a:pt x="8448" y="741"/>
                </a:lnTo>
                <a:lnTo>
                  <a:pt x="8435" y="723"/>
                </a:lnTo>
                <a:lnTo>
                  <a:pt x="8420" y="708"/>
                </a:lnTo>
                <a:lnTo>
                  <a:pt x="8399" y="697"/>
                </a:lnTo>
                <a:lnTo>
                  <a:pt x="8370" y="689"/>
                </a:lnTo>
                <a:lnTo>
                  <a:pt x="8235" y="665"/>
                </a:lnTo>
                <a:lnTo>
                  <a:pt x="8238" y="642"/>
                </a:lnTo>
                <a:lnTo>
                  <a:pt x="8492" y="642"/>
                </a:lnTo>
                <a:lnTo>
                  <a:pt x="8552" y="640"/>
                </a:lnTo>
                <a:lnTo>
                  <a:pt x="8603" y="635"/>
                </a:lnTo>
                <a:lnTo>
                  <a:pt x="8627" y="631"/>
                </a:lnTo>
                <a:lnTo>
                  <a:pt x="8647" y="626"/>
                </a:lnTo>
                <a:lnTo>
                  <a:pt x="8684" y="613"/>
                </a:lnTo>
                <a:lnTo>
                  <a:pt x="8715" y="597"/>
                </a:lnTo>
                <a:lnTo>
                  <a:pt x="8740" y="577"/>
                </a:lnTo>
                <a:lnTo>
                  <a:pt x="8760" y="553"/>
                </a:lnTo>
                <a:lnTo>
                  <a:pt x="8776" y="526"/>
                </a:lnTo>
                <a:lnTo>
                  <a:pt x="8844" y="372"/>
                </a:lnTo>
                <a:lnTo>
                  <a:pt x="8852" y="352"/>
                </a:lnTo>
                <a:lnTo>
                  <a:pt x="8858" y="334"/>
                </a:lnTo>
                <a:lnTo>
                  <a:pt x="8861" y="317"/>
                </a:lnTo>
                <a:lnTo>
                  <a:pt x="8860" y="301"/>
                </a:lnTo>
                <a:lnTo>
                  <a:pt x="8856" y="287"/>
                </a:lnTo>
                <a:lnTo>
                  <a:pt x="8849" y="274"/>
                </a:lnTo>
                <a:lnTo>
                  <a:pt x="8838" y="262"/>
                </a:lnTo>
                <a:lnTo>
                  <a:pt x="8824" y="249"/>
                </a:lnTo>
                <a:close/>
                <a:moveTo>
                  <a:pt x="5520" y="547"/>
                </a:moveTo>
                <a:lnTo>
                  <a:pt x="5639" y="283"/>
                </a:lnTo>
                <a:lnTo>
                  <a:pt x="5651" y="257"/>
                </a:lnTo>
                <a:lnTo>
                  <a:pt x="5664" y="236"/>
                </a:lnTo>
                <a:lnTo>
                  <a:pt x="5679" y="218"/>
                </a:lnTo>
                <a:lnTo>
                  <a:pt x="5695" y="204"/>
                </a:lnTo>
                <a:lnTo>
                  <a:pt x="5714" y="194"/>
                </a:lnTo>
                <a:lnTo>
                  <a:pt x="5735" y="187"/>
                </a:lnTo>
                <a:lnTo>
                  <a:pt x="5760" y="183"/>
                </a:lnTo>
                <a:lnTo>
                  <a:pt x="5791" y="182"/>
                </a:lnTo>
                <a:lnTo>
                  <a:pt x="6051" y="182"/>
                </a:lnTo>
                <a:lnTo>
                  <a:pt x="6240" y="182"/>
                </a:lnTo>
                <a:lnTo>
                  <a:pt x="6255" y="183"/>
                </a:lnTo>
                <a:lnTo>
                  <a:pt x="6268" y="187"/>
                </a:lnTo>
                <a:lnTo>
                  <a:pt x="6278" y="192"/>
                </a:lnTo>
                <a:lnTo>
                  <a:pt x="6284" y="199"/>
                </a:lnTo>
                <a:lnTo>
                  <a:pt x="6288" y="208"/>
                </a:lnTo>
                <a:lnTo>
                  <a:pt x="6289" y="219"/>
                </a:lnTo>
                <a:lnTo>
                  <a:pt x="6288" y="232"/>
                </a:lnTo>
                <a:lnTo>
                  <a:pt x="6283" y="244"/>
                </a:lnTo>
                <a:lnTo>
                  <a:pt x="6147" y="547"/>
                </a:lnTo>
                <a:lnTo>
                  <a:pt x="5520" y="547"/>
                </a:lnTo>
                <a:close/>
                <a:moveTo>
                  <a:pt x="6580" y="249"/>
                </a:moveTo>
                <a:lnTo>
                  <a:pt x="6365" y="76"/>
                </a:lnTo>
                <a:lnTo>
                  <a:pt x="6344" y="61"/>
                </a:lnTo>
                <a:lnTo>
                  <a:pt x="6322" y="48"/>
                </a:lnTo>
                <a:lnTo>
                  <a:pt x="6298" y="36"/>
                </a:lnTo>
                <a:lnTo>
                  <a:pt x="6274" y="27"/>
                </a:lnTo>
                <a:lnTo>
                  <a:pt x="6249" y="20"/>
                </a:lnTo>
                <a:lnTo>
                  <a:pt x="6222" y="15"/>
                </a:lnTo>
                <a:lnTo>
                  <a:pt x="6196" y="12"/>
                </a:lnTo>
                <a:lnTo>
                  <a:pt x="6170" y="11"/>
                </a:lnTo>
                <a:lnTo>
                  <a:pt x="5868" y="11"/>
                </a:lnTo>
                <a:lnTo>
                  <a:pt x="5823" y="13"/>
                </a:lnTo>
                <a:lnTo>
                  <a:pt x="5803" y="15"/>
                </a:lnTo>
                <a:lnTo>
                  <a:pt x="5785" y="18"/>
                </a:lnTo>
                <a:lnTo>
                  <a:pt x="5768" y="23"/>
                </a:lnTo>
                <a:lnTo>
                  <a:pt x="5750" y="29"/>
                </a:lnTo>
                <a:lnTo>
                  <a:pt x="5715" y="46"/>
                </a:lnTo>
                <a:lnTo>
                  <a:pt x="5401" y="223"/>
                </a:lnTo>
                <a:lnTo>
                  <a:pt x="5363" y="246"/>
                </a:lnTo>
                <a:lnTo>
                  <a:pt x="5328" y="271"/>
                </a:lnTo>
                <a:lnTo>
                  <a:pt x="5296" y="297"/>
                </a:lnTo>
                <a:lnTo>
                  <a:pt x="5268" y="327"/>
                </a:lnTo>
                <a:lnTo>
                  <a:pt x="5243" y="357"/>
                </a:lnTo>
                <a:lnTo>
                  <a:pt x="5231" y="373"/>
                </a:lnTo>
                <a:lnTo>
                  <a:pt x="5220" y="390"/>
                </a:lnTo>
                <a:lnTo>
                  <a:pt x="5199" y="426"/>
                </a:lnTo>
                <a:lnTo>
                  <a:pt x="5181" y="463"/>
                </a:lnTo>
                <a:lnTo>
                  <a:pt x="4918" y="1048"/>
                </a:lnTo>
                <a:lnTo>
                  <a:pt x="5192" y="1048"/>
                </a:lnTo>
                <a:lnTo>
                  <a:pt x="5217" y="1047"/>
                </a:lnTo>
                <a:lnTo>
                  <a:pt x="5239" y="1042"/>
                </a:lnTo>
                <a:lnTo>
                  <a:pt x="5259" y="1036"/>
                </a:lnTo>
                <a:lnTo>
                  <a:pt x="5278" y="1026"/>
                </a:lnTo>
                <a:lnTo>
                  <a:pt x="5294" y="1014"/>
                </a:lnTo>
                <a:lnTo>
                  <a:pt x="5309" y="999"/>
                </a:lnTo>
                <a:lnTo>
                  <a:pt x="5322" y="982"/>
                </a:lnTo>
                <a:lnTo>
                  <a:pt x="5332" y="963"/>
                </a:lnTo>
                <a:lnTo>
                  <a:pt x="5467" y="664"/>
                </a:lnTo>
                <a:lnTo>
                  <a:pt x="6094" y="664"/>
                </a:lnTo>
                <a:lnTo>
                  <a:pt x="5974" y="931"/>
                </a:lnTo>
                <a:lnTo>
                  <a:pt x="5967" y="954"/>
                </a:lnTo>
                <a:lnTo>
                  <a:pt x="5965" y="964"/>
                </a:lnTo>
                <a:lnTo>
                  <a:pt x="5964" y="975"/>
                </a:lnTo>
                <a:lnTo>
                  <a:pt x="5967" y="994"/>
                </a:lnTo>
                <a:lnTo>
                  <a:pt x="5974" y="1013"/>
                </a:lnTo>
                <a:lnTo>
                  <a:pt x="5986" y="1027"/>
                </a:lnTo>
                <a:lnTo>
                  <a:pt x="5994" y="1033"/>
                </a:lnTo>
                <a:lnTo>
                  <a:pt x="6003" y="1038"/>
                </a:lnTo>
                <a:lnTo>
                  <a:pt x="6024" y="1045"/>
                </a:lnTo>
                <a:lnTo>
                  <a:pt x="6036" y="1047"/>
                </a:lnTo>
                <a:lnTo>
                  <a:pt x="6050" y="1048"/>
                </a:lnTo>
                <a:lnTo>
                  <a:pt x="6295" y="1048"/>
                </a:lnTo>
                <a:lnTo>
                  <a:pt x="6601" y="372"/>
                </a:lnTo>
                <a:lnTo>
                  <a:pt x="6609" y="352"/>
                </a:lnTo>
                <a:lnTo>
                  <a:pt x="6615" y="334"/>
                </a:lnTo>
                <a:lnTo>
                  <a:pt x="6618" y="317"/>
                </a:lnTo>
                <a:lnTo>
                  <a:pt x="6617" y="301"/>
                </a:lnTo>
                <a:lnTo>
                  <a:pt x="6613" y="287"/>
                </a:lnTo>
                <a:lnTo>
                  <a:pt x="6606" y="274"/>
                </a:lnTo>
                <a:lnTo>
                  <a:pt x="6594" y="262"/>
                </a:lnTo>
                <a:lnTo>
                  <a:pt x="6580" y="249"/>
                </a:lnTo>
                <a:close/>
                <a:moveTo>
                  <a:pt x="3623" y="11"/>
                </a:moveTo>
                <a:lnTo>
                  <a:pt x="3497" y="11"/>
                </a:lnTo>
                <a:lnTo>
                  <a:pt x="3473" y="13"/>
                </a:lnTo>
                <a:lnTo>
                  <a:pt x="3450" y="17"/>
                </a:lnTo>
                <a:lnTo>
                  <a:pt x="3430" y="24"/>
                </a:lnTo>
                <a:lnTo>
                  <a:pt x="3411" y="33"/>
                </a:lnTo>
                <a:lnTo>
                  <a:pt x="3395" y="45"/>
                </a:lnTo>
                <a:lnTo>
                  <a:pt x="3381" y="60"/>
                </a:lnTo>
                <a:lnTo>
                  <a:pt x="3368" y="77"/>
                </a:lnTo>
                <a:lnTo>
                  <a:pt x="3357" y="97"/>
                </a:lnTo>
                <a:lnTo>
                  <a:pt x="3067" y="744"/>
                </a:lnTo>
                <a:lnTo>
                  <a:pt x="3062" y="726"/>
                </a:lnTo>
                <a:lnTo>
                  <a:pt x="3055" y="708"/>
                </a:lnTo>
                <a:lnTo>
                  <a:pt x="3046" y="691"/>
                </a:lnTo>
                <a:lnTo>
                  <a:pt x="3037" y="676"/>
                </a:lnTo>
                <a:lnTo>
                  <a:pt x="2602" y="40"/>
                </a:lnTo>
                <a:lnTo>
                  <a:pt x="2593" y="29"/>
                </a:lnTo>
                <a:lnTo>
                  <a:pt x="2582" y="21"/>
                </a:lnTo>
                <a:lnTo>
                  <a:pt x="2571" y="15"/>
                </a:lnTo>
                <a:lnTo>
                  <a:pt x="2559" y="12"/>
                </a:lnTo>
                <a:lnTo>
                  <a:pt x="2546" y="11"/>
                </a:lnTo>
                <a:lnTo>
                  <a:pt x="2532" y="13"/>
                </a:lnTo>
                <a:lnTo>
                  <a:pt x="2518" y="17"/>
                </a:lnTo>
                <a:lnTo>
                  <a:pt x="2504" y="24"/>
                </a:lnTo>
                <a:lnTo>
                  <a:pt x="2426" y="68"/>
                </a:lnTo>
                <a:lnTo>
                  <a:pt x="2409" y="78"/>
                </a:lnTo>
                <a:lnTo>
                  <a:pt x="2392" y="89"/>
                </a:lnTo>
                <a:lnTo>
                  <a:pt x="2377" y="100"/>
                </a:lnTo>
                <a:lnTo>
                  <a:pt x="2362" y="111"/>
                </a:lnTo>
                <a:lnTo>
                  <a:pt x="2334" y="136"/>
                </a:lnTo>
                <a:lnTo>
                  <a:pt x="2322" y="148"/>
                </a:lnTo>
                <a:lnTo>
                  <a:pt x="2310" y="162"/>
                </a:lnTo>
                <a:lnTo>
                  <a:pt x="2287" y="190"/>
                </a:lnTo>
                <a:lnTo>
                  <a:pt x="2267" y="220"/>
                </a:lnTo>
                <a:lnTo>
                  <a:pt x="2248" y="255"/>
                </a:lnTo>
                <a:lnTo>
                  <a:pt x="2230" y="291"/>
                </a:lnTo>
                <a:lnTo>
                  <a:pt x="2015" y="775"/>
                </a:lnTo>
                <a:lnTo>
                  <a:pt x="1894" y="1048"/>
                </a:lnTo>
                <a:lnTo>
                  <a:pt x="2019" y="1048"/>
                </a:lnTo>
                <a:lnTo>
                  <a:pt x="2043" y="1047"/>
                </a:lnTo>
                <a:lnTo>
                  <a:pt x="2065" y="1043"/>
                </a:lnTo>
                <a:lnTo>
                  <a:pt x="2086" y="1036"/>
                </a:lnTo>
                <a:lnTo>
                  <a:pt x="2105" y="1026"/>
                </a:lnTo>
                <a:lnTo>
                  <a:pt x="2121" y="1014"/>
                </a:lnTo>
                <a:lnTo>
                  <a:pt x="2128" y="1007"/>
                </a:lnTo>
                <a:lnTo>
                  <a:pt x="2135" y="999"/>
                </a:lnTo>
                <a:lnTo>
                  <a:pt x="2148" y="982"/>
                </a:lnTo>
                <a:lnTo>
                  <a:pt x="2158" y="962"/>
                </a:lnTo>
                <a:lnTo>
                  <a:pt x="2415" y="390"/>
                </a:lnTo>
                <a:lnTo>
                  <a:pt x="2417" y="404"/>
                </a:lnTo>
                <a:lnTo>
                  <a:pt x="2422" y="416"/>
                </a:lnTo>
                <a:lnTo>
                  <a:pt x="2428" y="428"/>
                </a:lnTo>
                <a:lnTo>
                  <a:pt x="2434" y="438"/>
                </a:lnTo>
                <a:lnTo>
                  <a:pt x="2806" y="968"/>
                </a:lnTo>
                <a:lnTo>
                  <a:pt x="2821" y="986"/>
                </a:lnTo>
                <a:lnTo>
                  <a:pt x="2835" y="1001"/>
                </a:lnTo>
                <a:lnTo>
                  <a:pt x="2850" y="1016"/>
                </a:lnTo>
                <a:lnTo>
                  <a:pt x="2866" y="1027"/>
                </a:lnTo>
                <a:lnTo>
                  <a:pt x="2883" y="1036"/>
                </a:lnTo>
                <a:lnTo>
                  <a:pt x="2893" y="1040"/>
                </a:lnTo>
                <a:lnTo>
                  <a:pt x="2902" y="1043"/>
                </a:lnTo>
                <a:lnTo>
                  <a:pt x="2925" y="1047"/>
                </a:lnTo>
                <a:lnTo>
                  <a:pt x="2948" y="1048"/>
                </a:lnTo>
                <a:lnTo>
                  <a:pt x="3154" y="1048"/>
                </a:lnTo>
                <a:lnTo>
                  <a:pt x="3389" y="529"/>
                </a:lnTo>
                <a:lnTo>
                  <a:pt x="3623" y="11"/>
                </a:lnTo>
                <a:close/>
                <a:moveTo>
                  <a:pt x="5147" y="11"/>
                </a:moveTo>
                <a:lnTo>
                  <a:pt x="5021" y="11"/>
                </a:lnTo>
                <a:lnTo>
                  <a:pt x="4997" y="13"/>
                </a:lnTo>
                <a:lnTo>
                  <a:pt x="4975" y="17"/>
                </a:lnTo>
                <a:lnTo>
                  <a:pt x="4954" y="24"/>
                </a:lnTo>
                <a:lnTo>
                  <a:pt x="4936" y="33"/>
                </a:lnTo>
                <a:lnTo>
                  <a:pt x="4919" y="45"/>
                </a:lnTo>
                <a:lnTo>
                  <a:pt x="4904" y="60"/>
                </a:lnTo>
                <a:lnTo>
                  <a:pt x="4892" y="77"/>
                </a:lnTo>
                <a:lnTo>
                  <a:pt x="4882" y="97"/>
                </a:lnTo>
                <a:lnTo>
                  <a:pt x="4591" y="744"/>
                </a:lnTo>
                <a:lnTo>
                  <a:pt x="4587" y="726"/>
                </a:lnTo>
                <a:lnTo>
                  <a:pt x="4579" y="708"/>
                </a:lnTo>
                <a:lnTo>
                  <a:pt x="4571" y="691"/>
                </a:lnTo>
                <a:lnTo>
                  <a:pt x="4560" y="676"/>
                </a:lnTo>
                <a:lnTo>
                  <a:pt x="4126" y="40"/>
                </a:lnTo>
                <a:lnTo>
                  <a:pt x="4117" y="29"/>
                </a:lnTo>
                <a:lnTo>
                  <a:pt x="4107" y="21"/>
                </a:lnTo>
                <a:lnTo>
                  <a:pt x="4095" y="15"/>
                </a:lnTo>
                <a:lnTo>
                  <a:pt x="4082" y="12"/>
                </a:lnTo>
                <a:lnTo>
                  <a:pt x="4069" y="11"/>
                </a:lnTo>
                <a:lnTo>
                  <a:pt x="4056" y="13"/>
                </a:lnTo>
                <a:lnTo>
                  <a:pt x="4042" y="17"/>
                </a:lnTo>
                <a:lnTo>
                  <a:pt x="4029" y="24"/>
                </a:lnTo>
                <a:lnTo>
                  <a:pt x="3950" y="68"/>
                </a:lnTo>
                <a:lnTo>
                  <a:pt x="3933" y="78"/>
                </a:lnTo>
                <a:lnTo>
                  <a:pt x="3916" y="89"/>
                </a:lnTo>
                <a:lnTo>
                  <a:pt x="3900" y="100"/>
                </a:lnTo>
                <a:lnTo>
                  <a:pt x="3886" y="111"/>
                </a:lnTo>
                <a:lnTo>
                  <a:pt x="3859" y="136"/>
                </a:lnTo>
                <a:lnTo>
                  <a:pt x="3846" y="148"/>
                </a:lnTo>
                <a:lnTo>
                  <a:pt x="3834" y="162"/>
                </a:lnTo>
                <a:lnTo>
                  <a:pt x="3811" y="190"/>
                </a:lnTo>
                <a:lnTo>
                  <a:pt x="3791" y="220"/>
                </a:lnTo>
                <a:lnTo>
                  <a:pt x="3772" y="255"/>
                </a:lnTo>
                <a:lnTo>
                  <a:pt x="3755" y="291"/>
                </a:lnTo>
                <a:lnTo>
                  <a:pt x="3538" y="775"/>
                </a:lnTo>
                <a:lnTo>
                  <a:pt x="3418" y="1048"/>
                </a:lnTo>
                <a:lnTo>
                  <a:pt x="3542" y="1048"/>
                </a:lnTo>
                <a:lnTo>
                  <a:pt x="3567" y="1047"/>
                </a:lnTo>
                <a:lnTo>
                  <a:pt x="3590" y="1043"/>
                </a:lnTo>
                <a:lnTo>
                  <a:pt x="3610" y="1036"/>
                </a:lnTo>
                <a:lnTo>
                  <a:pt x="3628" y="1026"/>
                </a:lnTo>
                <a:lnTo>
                  <a:pt x="3646" y="1014"/>
                </a:lnTo>
                <a:lnTo>
                  <a:pt x="3653" y="1007"/>
                </a:lnTo>
                <a:lnTo>
                  <a:pt x="3660" y="999"/>
                </a:lnTo>
                <a:lnTo>
                  <a:pt x="3672" y="982"/>
                </a:lnTo>
                <a:lnTo>
                  <a:pt x="3683" y="962"/>
                </a:lnTo>
                <a:lnTo>
                  <a:pt x="3939" y="390"/>
                </a:lnTo>
                <a:lnTo>
                  <a:pt x="3942" y="404"/>
                </a:lnTo>
                <a:lnTo>
                  <a:pt x="3946" y="416"/>
                </a:lnTo>
                <a:lnTo>
                  <a:pt x="3958" y="438"/>
                </a:lnTo>
                <a:lnTo>
                  <a:pt x="4331" y="968"/>
                </a:lnTo>
                <a:lnTo>
                  <a:pt x="4345" y="986"/>
                </a:lnTo>
                <a:lnTo>
                  <a:pt x="4359" y="1001"/>
                </a:lnTo>
                <a:lnTo>
                  <a:pt x="4373" y="1016"/>
                </a:lnTo>
                <a:lnTo>
                  <a:pt x="4390" y="1027"/>
                </a:lnTo>
                <a:lnTo>
                  <a:pt x="4408" y="1036"/>
                </a:lnTo>
                <a:lnTo>
                  <a:pt x="4417" y="1040"/>
                </a:lnTo>
                <a:lnTo>
                  <a:pt x="4427" y="1043"/>
                </a:lnTo>
                <a:lnTo>
                  <a:pt x="4448" y="1047"/>
                </a:lnTo>
                <a:lnTo>
                  <a:pt x="4472" y="1048"/>
                </a:lnTo>
                <a:lnTo>
                  <a:pt x="4679" y="1048"/>
                </a:lnTo>
                <a:lnTo>
                  <a:pt x="4912" y="529"/>
                </a:lnTo>
                <a:lnTo>
                  <a:pt x="5147" y="11"/>
                </a:lnTo>
                <a:close/>
                <a:moveTo>
                  <a:pt x="949" y="11"/>
                </a:moveTo>
                <a:lnTo>
                  <a:pt x="905" y="13"/>
                </a:lnTo>
                <a:lnTo>
                  <a:pt x="885" y="15"/>
                </a:lnTo>
                <a:lnTo>
                  <a:pt x="866" y="18"/>
                </a:lnTo>
                <a:lnTo>
                  <a:pt x="849" y="23"/>
                </a:lnTo>
                <a:lnTo>
                  <a:pt x="832" y="29"/>
                </a:lnTo>
                <a:lnTo>
                  <a:pt x="797" y="46"/>
                </a:lnTo>
                <a:lnTo>
                  <a:pt x="478" y="225"/>
                </a:lnTo>
                <a:lnTo>
                  <a:pt x="442" y="247"/>
                </a:lnTo>
                <a:lnTo>
                  <a:pt x="408" y="271"/>
                </a:lnTo>
                <a:lnTo>
                  <a:pt x="393" y="284"/>
                </a:lnTo>
                <a:lnTo>
                  <a:pt x="378" y="297"/>
                </a:lnTo>
                <a:lnTo>
                  <a:pt x="350" y="327"/>
                </a:lnTo>
                <a:lnTo>
                  <a:pt x="325" y="357"/>
                </a:lnTo>
                <a:lnTo>
                  <a:pt x="302" y="388"/>
                </a:lnTo>
                <a:lnTo>
                  <a:pt x="282" y="423"/>
                </a:lnTo>
                <a:lnTo>
                  <a:pt x="264" y="458"/>
                </a:lnTo>
                <a:lnTo>
                  <a:pt x="85" y="859"/>
                </a:lnTo>
                <a:lnTo>
                  <a:pt x="0" y="1048"/>
                </a:lnTo>
                <a:lnTo>
                  <a:pt x="274" y="1048"/>
                </a:lnTo>
                <a:lnTo>
                  <a:pt x="298" y="1047"/>
                </a:lnTo>
                <a:lnTo>
                  <a:pt x="320" y="1043"/>
                </a:lnTo>
                <a:lnTo>
                  <a:pt x="341" y="1036"/>
                </a:lnTo>
                <a:lnTo>
                  <a:pt x="360" y="1026"/>
                </a:lnTo>
                <a:lnTo>
                  <a:pt x="376" y="1014"/>
                </a:lnTo>
                <a:lnTo>
                  <a:pt x="390" y="999"/>
                </a:lnTo>
                <a:lnTo>
                  <a:pt x="403" y="982"/>
                </a:lnTo>
                <a:lnTo>
                  <a:pt x="413" y="963"/>
                </a:lnTo>
                <a:lnTo>
                  <a:pt x="549" y="664"/>
                </a:lnTo>
                <a:lnTo>
                  <a:pt x="994" y="664"/>
                </a:lnTo>
                <a:lnTo>
                  <a:pt x="1015" y="663"/>
                </a:lnTo>
                <a:lnTo>
                  <a:pt x="1033" y="661"/>
                </a:lnTo>
                <a:lnTo>
                  <a:pt x="1049" y="657"/>
                </a:lnTo>
                <a:lnTo>
                  <a:pt x="1063" y="651"/>
                </a:lnTo>
                <a:lnTo>
                  <a:pt x="1074" y="642"/>
                </a:lnTo>
                <a:lnTo>
                  <a:pt x="1084" y="631"/>
                </a:lnTo>
                <a:lnTo>
                  <a:pt x="1093" y="617"/>
                </a:lnTo>
                <a:lnTo>
                  <a:pt x="1102" y="600"/>
                </a:lnTo>
                <a:lnTo>
                  <a:pt x="1125" y="547"/>
                </a:lnTo>
                <a:lnTo>
                  <a:pt x="588" y="547"/>
                </a:lnTo>
                <a:lnTo>
                  <a:pt x="710" y="277"/>
                </a:lnTo>
                <a:lnTo>
                  <a:pt x="722" y="254"/>
                </a:lnTo>
                <a:lnTo>
                  <a:pt x="735" y="234"/>
                </a:lnTo>
                <a:lnTo>
                  <a:pt x="749" y="217"/>
                </a:lnTo>
                <a:lnTo>
                  <a:pt x="765" y="204"/>
                </a:lnTo>
                <a:lnTo>
                  <a:pt x="783" y="194"/>
                </a:lnTo>
                <a:lnTo>
                  <a:pt x="805" y="187"/>
                </a:lnTo>
                <a:lnTo>
                  <a:pt x="830" y="183"/>
                </a:lnTo>
                <a:lnTo>
                  <a:pt x="858" y="182"/>
                </a:lnTo>
                <a:lnTo>
                  <a:pt x="1162" y="182"/>
                </a:lnTo>
                <a:lnTo>
                  <a:pt x="1436" y="182"/>
                </a:lnTo>
                <a:lnTo>
                  <a:pt x="1460" y="181"/>
                </a:lnTo>
                <a:lnTo>
                  <a:pt x="1482" y="176"/>
                </a:lnTo>
                <a:lnTo>
                  <a:pt x="1502" y="170"/>
                </a:lnTo>
                <a:lnTo>
                  <a:pt x="1520" y="160"/>
                </a:lnTo>
                <a:lnTo>
                  <a:pt x="1538" y="148"/>
                </a:lnTo>
                <a:lnTo>
                  <a:pt x="1545" y="141"/>
                </a:lnTo>
                <a:lnTo>
                  <a:pt x="1552" y="133"/>
                </a:lnTo>
                <a:lnTo>
                  <a:pt x="1565" y="116"/>
                </a:lnTo>
                <a:lnTo>
                  <a:pt x="1575" y="96"/>
                </a:lnTo>
                <a:lnTo>
                  <a:pt x="1613" y="11"/>
                </a:lnTo>
                <a:lnTo>
                  <a:pt x="949" y="11"/>
                </a:lnTo>
                <a:close/>
                <a:moveTo>
                  <a:pt x="6548" y="1037"/>
                </a:moveTo>
                <a:lnTo>
                  <a:pt x="6821" y="1037"/>
                </a:lnTo>
                <a:lnTo>
                  <a:pt x="6846" y="1036"/>
                </a:lnTo>
                <a:lnTo>
                  <a:pt x="6868" y="1032"/>
                </a:lnTo>
                <a:lnTo>
                  <a:pt x="6889" y="1025"/>
                </a:lnTo>
                <a:lnTo>
                  <a:pt x="6907" y="1015"/>
                </a:lnTo>
                <a:lnTo>
                  <a:pt x="6924" y="1002"/>
                </a:lnTo>
                <a:lnTo>
                  <a:pt x="6931" y="995"/>
                </a:lnTo>
                <a:lnTo>
                  <a:pt x="6938" y="988"/>
                </a:lnTo>
                <a:lnTo>
                  <a:pt x="6950" y="971"/>
                </a:lnTo>
                <a:lnTo>
                  <a:pt x="6961" y="952"/>
                </a:lnTo>
                <a:lnTo>
                  <a:pt x="7176" y="475"/>
                </a:lnTo>
                <a:lnTo>
                  <a:pt x="7390" y="0"/>
                </a:lnTo>
                <a:lnTo>
                  <a:pt x="7116" y="0"/>
                </a:lnTo>
                <a:lnTo>
                  <a:pt x="7092" y="1"/>
                </a:lnTo>
                <a:lnTo>
                  <a:pt x="7070" y="5"/>
                </a:lnTo>
                <a:lnTo>
                  <a:pt x="7049" y="12"/>
                </a:lnTo>
                <a:lnTo>
                  <a:pt x="7030" y="22"/>
                </a:lnTo>
                <a:lnTo>
                  <a:pt x="7014" y="34"/>
                </a:lnTo>
                <a:lnTo>
                  <a:pt x="7007" y="40"/>
                </a:lnTo>
                <a:lnTo>
                  <a:pt x="7000" y="49"/>
                </a:lnTo>
                <a:lnTo>
                  <a:pt x="6987" y="66"/>
                </a:lnTo>
                <a:lnTo>
                  <a:pt x="6977" y="85"/>
                </a:lnTo>
                <a:lnTo>
                  <a:pt x="6762" y="560"/>
                </a:lnTo>
                <a:lnTo>
                  <a:pt x="6548" y="1037"/>
                </a:lnTo>
                <a:close/>
                <a:moveTo>
                  <a:pt x="1296" y="1037"/>
                </a:moveTo>
                <a:lnTo>
                  <a:pt x="1570" y="1037"/>
                </a:lnTo>
                <a:lnTo>
                  <a:pt x="1594" y="1036"/>
                </a:lnTo>
                <a:lnTo>
                  <a:pt x="1618" y="1032"/>
                </a:lnTo>
                <a:lnTo>
                  <a:pt x="1638" y="1025"/>
                </a:lnTo>
                <a:lnTo>
                  <a:pt x="1656" y="1015"/>
                </a:lnTo>
                <a:lnTo>
                  <a:pt x="1672" y="1002"/>
                </a:lnTo>
                <a:lnTo>
                  <a:pt x="1680" y="995"/>
                </a:lnTo>
                <a:lnTo>
                  <a:pt x="1687" y="988"/>
                </a:lnTo>
                <a:lnTo>
                  <a:pt x="1699" y="971"/>
                </a:lnTo>
                <a:lnTo>
                  <a:pt x="1710" y="952"/>
                </a:lnTo>
                <a:lnTo>
                  <a:pt x="1924" y="475"/>
                </a:lnTo>
                <a:lnTo>
                  <a:pt x="2139" y="0"/>
                </a:lnTo>
                <a:lnTo>
                  <a:pt x="1865" y="0"/>
                </a:lnTo>
                <a:lnTo>
                  <a:pt x="1841" y="1"/>
                </a:lnTo>
                <a:lnTo>
                  <a:pt x="1819" y="5"/>
                </a:lnTo>
                <a:lnTo>
                  <a:pt x="1797" y="12"/>
                </a:lnTo>
                <a:lnTo>
                  <a:pt x="1779" y="22"/>
                </a:lnTo>
                <a:lnTo>
                  <a:pt x="1763" y="34"/>
                </a:lnTo>
                <a:lnTo>
                  <a:pt x="1755" y="40"/>
                </a:lnTo>
                <a:lnTo>
                  <a:pt x="1748" y="49"/>
                </a:lnTo>
                <a:lnTo>
                  <a:pt x="1736" y="66"/>
                </a:lnTo>
                <a:lnTo>
                  <a:pt x="1726" y="85"/>
                </a:lnTo>
                <a:lnTo>
                  <a:pt x="1510" y="560"/>
                </a:lnTo>
                <a:lnTo>
                  <a:pt x="1296" y="1037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06719"/>
      </p:ext>
    </p:extLst>
  </p:cSld>
  <p:clrMapOvr>
    <a:masterClrMapping/>
  </p:clrMapOvr>
  <p:transition spd="med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9787" y="1052671"/>
            <a:ext cx="6192837" cy="2160429"/>
          </a:xfrm>
        </p:spPr>
        <p:txBody>
          <a:bodyPr tIns="18000" anchor="t" anchorCtr="0"/>
          <a:lstStyle>
            <a:lvl1pPr algn="l">
              <a:lnSpc>
                <a:spcPct val="100000"/>
              </a:lnSpc>
              <a:defRPr sz="4000" cap="none" baseline="0"/>
            </a:lvl1pPr>
          </a:lstStyle>
          <a:p>
            <a:r>
              <a:rPr lang="en-US" dirty="0"/>
              <a:t>Add your thank you text here.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7"/>
          <p:cNvSpPr>
            <a:spLocks noGrp="1"/>
          </p:cNvSpPr>
          <p:nvPr>
            <p:ph type="pic" sz="quarter" idx="19"/>
          </p:nvPr>
        </p:nvSpPr>
        <p:spPr>
          <a:xfrm>
            <a:off x="7464425" y="1196975"/>
            <a:ext cx="4727575" cy="4895850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1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788" y="3429000"/>
            <a:ext cx="6192342" cy="2663824"/>
          </a:xfrm>
        </p:spPr>
        <p:txBody>
          <a:bodyPr/>
          <a:lstStyle>
            <a:lvl1pPr marL="0" indent="0" algn="l">
              <a:buNone/>
              <a:defRPr sz="18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Add your contact details</a:t>
            </a:r>
          </a:p>
        </p:txBody>
      </p:sp>
    </p:spTree>
    <p:extLst>
      <p:ext uri="{BB962C8B-B14F-4D97-AF65-F5344CB8AC3E}">
        <p14:creationId xmlns:p14="http://schemas.microsoft.com/office/powerpoint/2010/main" val="3938803813"/>
      </p:ext>
    </p:extLst>
  </p:cSld>
  <p:clrMapOvr>
    <a:masterClrMapping/>
  </p:clrMapOvr>
  <p:transition spd="med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ing 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noFill/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reeform 6"/>
          <p:cNvSpPr>
            <a:spLocks noChangeAspect="1" noEditPoints="1"/>
          </p:cNvSpPr>
          <p:nvPr userDrawn="1"/>
        </p:nvSpPr>
        <p:spPr bwMode="auto">
          <a:xfrm>
            <a:off x="4272962" y="3213000"/>
            <a:ext cx="3646076" cy="432000"/>
          </a:xfrm>
          <a:custGeom>
            <a:avLst/>
            <a:gdLst>
              <a:gd name="T0" fmla="*/ 8354 w 8861"/>
              <a:gd name="T1" fmla="*/ 515 h 1048"/>
              <a:gd name="T2" fmla="*/ 7901 w 8861"/>
              <a:gd name="T3" fmla="*/ 247 h 1048"/>
              <a:gd name="T4" fmla="*/ 8004 w 8861"/>
              <a:gd name="T5" fmla="*/ 183 h 1048"/>
              <a:gd name="T6" fmla="*/ 8527 w 8861"/>
              <a:gd name="T7" fmla="*/ 199 h 1048"/>
              <a:gd name="T8" fmla="*/ 8599 w 8861"/>
              <a:gd name="T9" fmla="*/ 70 h 1048"/>
              <a:gd name="T10" fmla="*/ 8408 w 8861"/>
              <a:gd name="T11" fmla="*/ 11 h 1048"/>
              <a:gd name="T12" fmla="*/ 7971 w 8861"/>
              <a:gd name="T13" fmla="*/ 46 h 1048"/>
              <a:gd name="T14" fmla="*/ 7475 w 8861"/>
              <a:gd name="T15" fmla="*/ 390 h 1048"/>
              <a:gd name="T16" fmla="*/ 7473 w 8861"/>
              <a:gd name="T17" fmla="*/ 1047 h 1048"/>
              <a:gd name="T18" fmla="*/ 7588 w 8861"/>
              <a:gd name="T19" fmla="*/ 963 h 1048"/>
              <a:gd name="T20" fmla="*/ 7991 w 8861"/>
              <a:gd name="T21" fmla="*/ 673 h 1048"/>
              <a:gd name="T22" fmla="*/ 8202 w 8861"/>
              <a:gd name="T23" fmla="*/ 1018 h 1048"/>
              <a:gd name="T24" fmla="*/ 8621 w 8861"/>
              <a:gd name="T25" fmla="*/ 1048 h 1048"/>
              <a:gd name="T26" fmla="*/ 8235 w 8861"/>
              <a:gd name="T27" fmla="*/ 665 h 1048"/>
              <a:gd name="T28" fmla="*/ 8684 w 8861"/>
              <a:gd name="T29" fmla="*/ 613 h 1048"/>
              <a:gd name="T30" fmla="*/ 8858 w 8861"/>
              <a:gd name="T31" fmla="*/ 334 h 1048"/>
              <a:gd name="T32" fmla="*/ 5520 w 8861"/>
              <a:gd name="T33" fmla="*/ 547 h 1048"/>
              <a:gd name="T34" fmla="*/ 5735 w 8861"/>
              <a:gd name="T35" fmla="*/ 187 h 1048"/>
              <a:gd name="T36" fmla="*/ 6278 w 8861"/>
              <a:gd name="T37" fmla="*/ 192 h 1048"/>
              <a:gd name="T38" fmla="*/ 5520 w 8861"/>
              <a:gd name="T39" fmla="*/ 547 h 1048"/>
              <a:gd name="T40" fmla="*/ 6249 w 8861"/>
              <a:gd name="T41" fmla="*/ 20 h 1048"/>
              <a:gd name="T42" fmla="*/ 5785 w 8861"/>
              <a:gd name="T43" fmla="*/ 18 h 1048"/>
              <a:gd name="T44" fmla="*/ 5296 w 8861"/>
              <a:gd name="T45" fmla="*/ 297 h 1048"/>
              <a:gd name="T46" fmla="*/ 4918 w 8861"/>
              <a:gd name="T47" fmla="*/ 1048 h 1048"/>
              <a:gd name="T48" fmla="*/ 5309 w 8861"/>
              <a:gd name="T49" fmla="*/ 999 h 1048"/>
              <a:gd name="T50" fmla="*/ 5965 w 8861"/>
              <a:gd name="T51" fmla="*/ 964 h 1048"/>
              <a:gd name="T52" fmla="*/ 6024 w 8861"/>
              <a:gd name="T53" fmla="*/ 1045 h 1048"/>
              <a:gd name="T54" fmla="*/ 6618 w 8861"/>
              <a:gd name="T55" fmla="*/ 317 h 1048"/>
              <a:gd name="T56" fmla="*/ 3497 w 8861"/>
              <a:gd name="T57" fmla="*/ 11 h 1048"/>
              <a:gd name="T58" fmla="*/ 3368 w 8861"/>
              <a:gd name="T59" fmla="*/ 77 h 1048"/>
              <a:gd name="T60" fmla="*/ 2602 w 8861"/>
              <a:gd name="T61" fmla="*/ 40 h 1048"/>
              <a:gd name="T62" fmla="*/ 2518 w 8861"/>
              <a:gd name="T63" fmla="*/ 17 h 1048"/>
              <a:gd name="T64" fmla="*/ 2334 w 8861"/>
              <a:gd name="T65" fmla="*/ 136 h 1048"/>
              <a:gd name="T66" fmla="*/ 2015 w 8861"/>
              <a:gd name="T67" fmla="*/ 775 h 1048"/>
              <a:gd name="T68" fmla="*/ 2121 w 8861"/>
              <a:gd name="T69" fmla="*/ 1014 h 1048"/>
              <a:gd name="T70" fmla="*/ 2422 w 8861"/>
              <a:gd name="T71" fmla="*/ 416 h 1048"/>
              <a:gd name="T72" fmla="*/ 2866 w 8861"/>
              <a:gd name="T73" fmla="*/ 1027 h 1048"/>
              <a:gd name="T74" fmla="*/ 3389 w 8861"/>
              <a:gd name="T75" fmla="*/ 529 h 1048"/>
              <a:gd name="T76" fmla="*/ 4936 w 8861"/>
              <a:gd name="T77" fmla="*/ 33 h 1048"/>
              <a:gd name="T78" fmla="*/ 4579 w 8861"/>
              <a:gd name="T79" fmla="*/ 708 h 1048"/>
              <a:gd name="T80" fmla="*/ 4082 w 8861"/>
              <a:gd name="T81" fmla="*/ 12 h 1048"/>
              <a:gd name="T82" fmla="*/ 3916 w 8861"/>
              <a:gd name="T83" fmla="*/ 89 h 1048"/>
              <a:gd name="T84" fmla="*/ 3791 w 8861"/>
              <a:gd name="T85" fmla="*/ 220 h 1048"/>
              <a:gd name="T86" fmla="*/ 3590 w 8861"/>
              <a:gd name="T87" fmla="*/ 1043 h 1048"/>
              <a:gd name="T88" fmla="*/ 3683 w 8861"/>
              <a:gd name="T89" fmla="*/ 962 h 1048"/>
              <a:gd name="T90" fmla="*/ 4359 w 8861"/>
              <a:gd name="T91" fmla="*/ 1001 h 1048"/>
              <a:gd name="T92" fmla="*/ 4472 w 8861"/>
              <a:gd name="T93" fmla="*/ 1048 h 1048"/>
              <a:gd name="T94" fmla="*/ 866 w 8861"/>
              <a:gd name="T95" fmla="*/ 18 h 1048"/>
              <a:gd name="T96" fmla="*/ 393 w 8861"/>
              <a:gd name="T97" fmla="*/ 284 h 1048"/>
              <a:gd name="T98" fmla="*/ 85 w 8861"/>
              <a:gd name="T99" fmla="*/ 859 h 1048"/>
              <a:gd name="T100" fmla="*/ 376 w 8861"/>
              <a:gd name="T101" fmla="*/ 1014 h 1048"/>
              <a:gd name="T102" fmla="*/ 1033 w 8861"/>
              <a:gd name="T103" fmla="*/ 661 h 1048"/>
              <a:gd name="T104" fmla="*/ 1125 w 8861"/>
              <a:gd name="T105" fmla="*/ 547 h 1048"/>
              <a:gd name="T106" fmla="*/ 783 w 8861"/>
              <a:gd name="T107" fmla="*/ 194 h 1048"/>
              <a:gd name="T108" fmla="*/ 1482 w 8861"/>
              <a:gd name="T109" fmla="*/ 176 h 1048"/>
              <a:gd name="T110" fmla="*/ 1575 w 8861"/>
              <a:gd name="T111" fmla="*/ 96 h 1048"/>
              <a:gd name="T112" fmla="*/ 6889 w 8861"/>
              <a:gd name="T113" fmla="*/ 1025 h 1048"/>
              <a:gd name="T114" fmla="*/ 7176 w 8861"/>
              <a:gd name="T115" fmla="*/ 475 h 1048"/>
              <a:gd name="T116" fmla="*/ 7014 w 8861"/>
              <a:gd name="T117" fmla="*/ 34 h 1048"/>
              <a:gd name="T118" fmla="*/ 1296 w 8861"/>
              <a:gd name="T119" fmla="*/ 1037 h 1048"/>
              <a:gd name="T120" fmla="*/ 1680 w 8861"/>
              <a:gd name="T121" fmla="*/ 995 h 1048"/>
              <a:gd name="T122" fmla="*/ 1841 w 8861"/>
              <a:gd name="T123" fmla="*/ 1 h 1048"/>
              <a:gd name="T124" fmla="*/ 1736 w 8861"/>
              <a:gd name="T125" fmla="*/ 66 h 10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8861" h="1048">
                <a:moveTo>
                  <a:pt x="8526" y="244"/>
                </a:moveTo>
                <a:lnTo>
                  <a:pt x="8438" y="443"/>
                </a:lnTo>
                <a:lnTo>
                  <a:pt x="8427" y="463"/>
                </a:lnTo>
                <a:lnTo>
                  <a:pt x="8414" y="480"/>
                </a:lnTo>
                <a:lnTo>
                  <a:pt x="8397" y="495"/>
                </a:lnTo>
                <a:lnTo>
                  <a:pt x="8378" y="506"/>
                </a:lnTo>
                <a:lnTo>
                  <a:pt x="8354" y="515"/>
                </a:lnTo>
                <a:lnTo>
                  <a:pt x="8339" y="519"/>
                </a:lnTo>
                <a:lnTo>
                  <a:pt x="8325" y="521"/>
                </a:lnTo>
                <a:lnTo>
                  <a:pt x="8291" y="525"/>
                </a:lnTo>
                <a:lnTo>
                  <a:pt x="8252" y="526"/>
                </a:lnTo>
                <a:lnTo>
                  <a:pt x="7773" y="526"/>
                </a:lnTo>
                <a:lnTo>
                  <a:pt x="7891" y="268"/>
                </a:lnTo>
                <a:lnTo>
                  <a:pt x="7901" y="247"/>
                </a:lnTo>
                <a:lnTo>
                  <a:pt x="7914" y="230"/>
                </a:lnTo>
                <a:lnTo>
                  <a:pt x="7927" y="214"/>
                </a:lnTo>
                <a:lnTo>
                  <a:pt x="7943" y="202"/>
                </a:lnTo>
                <a:lnTo>
                  <a:pt x="7960" y="193"/>
                </a:lnTo>
                <a:lnTo>
                  <a:pt x="7970" y="190"/>
                </a:lnTo>
                <a:lnTo>
                  <a:pt x="7981" y="187"/>
                </a:lnTo>
                <a:lnTo>
                  <a:pt x="8004" y="183"/>
                </a:lnTo>
                <a:lnTo>
                  <a:pt x="8028" y="182"/>
                </a:lnTo>
                <a:lnTo>
                  <a:pt x="8294" y="182"/>
                </a:lnTo>
                <a:lnTo>
                  <a:pt x="8483" y="182"/>
                </a:lnTo>
                <a:lnTo>
                  <a:pt x="8498" y="183"/>
                </a:lnTo>
                <a:lnTo>
                  <a:pt x="8511" y="187"/>
                </a:lnTo>
                <a:lnTo>
                  <a:pt x="8521" y="192"/>
                </a:lnTo>
                <a:lnTo>
                  <a:pt x="8527" y="199"/>
                </a:lnTo>
                <a:lnTo>
                  <a:pt x="8531" y="208"/>
                </a:lnTo>
                <a:lnTo>
                  <a:pt x="8532" y="219"/>
                </a:lnTo>
                <a:lnTo>
                  <a:pt x="8531" y="232"/>
                </a:lnTo>
                <a:lnTo>
                  <a:pt x="8526" y="244"/>
                </a:lnTo>
                <a:close/>
                <a:moveTo>
                  <a:pt x="8824" y="249"/>
                </a:moveTo>
                <a:lnTo>
                  <a:pt x="8621" y="86"/>
                </a:lnTo>
                <a:lnTo>
                  <a:pt x="8599" y="70"/>
                </a:lnTo>
                <a:lnTo>
                  <a:pt x="8575" y="55"/>
                </a:lnTo>
                <a:lnTo>
                  <a:pt x="8550" y="41"/>
                </a:lnTo>
                <a:lnTo>
                  <a:pt x="8523" y="31"/>
                </a:lnTo>
                <a:lnTo>
                  <a:pt x="8496" y="22"/>
                </a:lnTo>
                <a:lnTo>
                  <a:pt x="8468" y="16"/>
                </a:lnTo>
                <a:lnTo>
                  <a:pt x="8438" y="12"/>
                </a:lnTo>
                <a:lnTo>
                  <a:pt x="8408" y="11"/>
                </a:lnTo>
                <a:lnTo>
                  <a:pt x="8124" y="11"/>
                </a:lnTo>
                <a:lnTo>
                  <a:pt x="8080" y="13"/>
                </a:lnTo>
                <a:lnTo>
                  <a:pt x="8059" y="15"/>
                </a:lnTo>
                <a:lnTo>
                  <a:pt x="8041" y="19"/>
                </a:lnTo>
                <a:lnTo>
                  <a:pt x="8023" y="23"/>
                </a:lnTo>
                <a:lnTo>
                  <a:pt x="8006" y="29"/>
                </a:lnTo>
                <a:lnTo>
                  <a:pt x="7971" y="46"/>
                </a:lnTo>
                <a:lnTo>
                  <a:pt x="7671" y="214"/>
                </a:lnTo>
                <a:lnTo>
                  <a:pt x="7628" y="241"/>
                </a:lnTo>
                <a:lnTo>
                  <a:pt x="7589" y="268"/>
                </a:lnTo>
                <a:lnTo>
                  <a:pt x="7555" y="295"/>
                </a:lnTo>
                <a:lnTo>
                  <a:pt x="7526" y="325"/>
                </a:lnTo>
                <a:lnTo>
                  <a:pt x="7499" y="356"/>
                </a:lnTo>
                <a:lnTo>
                  <a:pt x="7475" y="390"/>
                </a:lnTo>
                <a:lnTo>
                  <a:pt x="7464" y="409"/>
                </a:lnTo>
                <a:lnTo>
                  <a:pt x="7454" y="429"/>
                </a:lnTo>
                <a:lnTo>
                  <a:pt x="7434" y="470"/>
                </a:lnTo>
                <a:lnTo>
                  <a:pt x="7257" y="865"/>
                </a:lnTo>
                <a:lnTo>
                  <a:pt x="7175" y="1048"/>
                </a:lnTo>
                <a:lnTo>
                  <a:pt x="7449" y="1048"/>
                </a:lnTo>
                <a:lnTo>
                  <a:pt x="7473" y="1047"/>
                </a:lnTo>
                <a:lnTo>
                  <a:pt x="7495" y="1042"/>
                </a:lnTo>
                <a:lnTo>
                  <a:pt x="7515" y="1036"/>
                </a:lnTo>
                <a:lnTo>
                  <a:pt x="7535" y="1026"/>
                </a:lnTo>
                <a:lnTo>
                  <a:pt x="7551" y="1014"/>
                </a:lnTo>
                <a:lnTo>
                  <a:pt x="7565" y="999"/>
                </a:lnTo>
                <a:lnTo>
                  <a:pt x="7578" y="982"/>
                </a:lnTo>
                <a:lnTo>
                  <a:pt x="7588" y="963"/>
                </a:lnTo>
                <a:lnTo>
                  <a:pt x="7734" y="642"/>
                </a:lnTo>
                <a:lnTo>
                  <a:pt x="7894" y="642"/>
                </a:lnTo>
                <a:lnTo>
                  <a:pt x="7920" y="643"/>
                </a:lnTo>
                <a:lnTo>
                  <a:pt x="7942" y="647"/>
                </a:lnTo>
                <a:lnTo>
                  <a:pt x="7960" y="653"/>
                </a:lnTo>
                <a:lnTo>
                  <a:pt x="7976" y="662"/>
                </a:lnTo>
                <a:lnTo>
                  <a:pt x="7991" y="673"/>
                </a:lnTo>
                <a:lnTo>
                  <a:pt x="8003" y="687"/>
                </a:lnTo>
                <a:lnTo>
                  <a:pt x="8015" y="703"/>
                </a:lnTo>
                <a:lnTo>
                  <a:pt x="8026" y="722"/>
                </a:lnTo>
                <a:lnTo>
                  <a:pt x="8160" y="963"/>
                </a:lnTo>
                <a:lnTo>
                  <a:pt x="8174" y="985"/>
                </a:lnTo>
                <a:lnTo>
                  <a:pt x="8187" y="1003"/>
                </a:lnTo>
                <a:lnTo>
                  <a:pt x="8202" y="1018"/>
                </a:lnTo>
                <a:lnTo>
                  <a:pt x="8217" y="1030"/>
                </a:lnTo>
                <a:lnTo>
                  <a:pt x="8235" y="1038"/>
                </a:lnTo>
                <a:lnTo>
                  <a:pt x="8257" y="1044"/>
                </a:lnTo>
                <a:lnTo>
                  <a:pt x="8268" y="1046"/>
                </a:lnTo>
                <a:lnTo>
                  <a:pt x="8281" y="1047"/>
                </a:lnTo>
                <a:lnTo>
                  <a:pt x="8309" y="1048"/>
                </a:lnTo>
                <a:lnTo>
                  <a:pt x="8621" y="1048"/>
                </a:lnTo>
                <a:lnTo>
                  <a:pt x="8569" y="957"/>
                </a:lnTo>
                <a:lnTo>
                  <a:pt x="8448" y="741"/>
                </a:lnTo>
                <a:lnTo>
                  <a:pt x="8435" y="723"/>
                </a:lnTo>
                <a:lnTo>
                  <a:pt x="8420" y="708"/>
                </a:lnTo>
                <a:lnTo>
                  <a:pt x="8399" y="697"/>
                </a:lnTo>
                <a:lnTo>
                  <a:pt x="8370" y="689"/>
                </a:lnTo>
                <a:lnTo>
                  <a:pt x="8235" y="665"/>
                </a:lnTo>
                <a:lnTo>
                  <a:pt x="8238" y="642"/>
                </a:lnTo>
                <a:lnTo>
                  <a:pt x="8492" y="642"/>
                </a:lnTo>
                <a:lnTo>
                  <a:pt x="8552" y="640"/>
                </a:lnTo>
                <a:lnTo>
                  <a:pt x="8603" y="635"/>
                </a:lnTo>
                <a:lnTo>
                  <a:pt x="8627" y="631"/>
                </a:lnTo>
                <a:lnTo>
                  <a:pt x="8647" y="626"/>
                </a:lnTo>
                <a:lnTo>
                  <a:pt x="8684" y="613"/>
                </a:lnTo>
                <a:lnTo>
                  <a:pt x="8715" y="597"/>
                </a:lnTo>
                <a:lnTo>
                  <a:pt x="8740" y="577"/>
                </a:lnTo>
                <a:lnTo>
                  <a:pt x="8760" y="553"/>
                </a:lnTo>
                <a:lnTo>
                  <a:pt x="8776" y="526"/>
                </a:lnTo>
                <a:lnTo>
                  <a:pt x="8844" y="372"/>
                </a:lnTo>
                <a:lnTo>
                  <a:pt x="8852" y="352"/>
                </a:lnTo>
                <a:lnTo>
                  <a:pt x="8858" y="334"/>
                </a:lnTo>
                <a:lnTo>
                  <a:pt x="8861" y="317"/>
                </a:lnTo>
                <a:lnTo>
                  <a:pt x="8860" y="301"/>
                </a:lnTo>
                <a:lnTo>
                  <a:pt x="8856" y="287"/>
                </a:lnTo>
                <a:lnTo>
                  <a:pt x="8849" y="274"/>
                </a:lnTo>
                <a:lnTo>
                  <a:pt x="8838" y="262"/>
                </a:lnTo>
                <a:lnTo>
                  <a:pt x="8824" y="249"/>
                </a:lnTo>
                <a:close/>
                <a:moveTo>
                  <a:pt x="5520" y="547"/>
                </a:moveTo>
                <a:lnTo>
                  <a:pt x="5639" y="283"/>
                </a:lnTo>
                <a:lnTo>
                  <a:pt x="5651" y="257"/>
                </a:lnTo>
                <a:lnTo>
                  <a:pt x="5664" y="236"/>
                </a:lnTo>
                <a:lnTo>
                  <a:pt x="5679" y="218"/>
                </a:lnTo>
                <a:lnTo>
                  <a:pt x="5695" y="204"/>
                </a:lnTo>
                <a:lnTo>
                  <a:pt x="5714" y="194"/>
                </a:lnTo>
                <a:lnTo>
                  <a:pt x="5735" y="187"/>
                </a:lnTo>
                <a:lnTo>
                  <a:pt x="5760" y="183"/>
                </a:lnTo>
                <a:lnTo>
                  <a:pt x="5791" y="182"/>
                </a:lnTo>
                <a:lnTo>
                  <a:pt x="6051" y="182"/>
                </a:lnTo>
                <a:lnTo>
                  <a:pt x="6240" y="182"/>
                </a:lnTo>
                <a:lnTo>
                  <a:pt x="6255" y="183"/>
                </a:lnTo>
                <a:lnTo>
                  <a:pt x="6268" y="187"/>
                </a:lnTo>
                <a:lnTo>
                  <a:pt x="6278" y="192"/>
                </a:lnTo>
                <a:lnTo>
                  <a:pt x="6284" y="199"/>
                </a:lnTo>
                <a:lnTo>
                  <a:pt x="6288" y="208"/>
                </a:lnTo>
                <a:lnTo>
                  <a:pt x="6289" y="219"/>
                </a:lnTo>
                <a:lnTo>
                  <a:pt x="6288" y="232"/>
                </a:lnTo>
                <a:lnTo>
                  <a:pt x="6283" y="244"/>
                </a:lnTo>
                <a:lnTo>
                  <a:pt x="6147" y="547"/>
                </a:lnTo>
                <a:lnTo>
                  <a:pt x="5520" y="547"/>
                </a:lnTo>
                <a:close/>
                <a:moveTo>
                  <a:pt x="6580" y="249"/>
                </a:moveTo>
                <a:lnTo>
                  <a:pt x="6365" y="76"/>
                </a:lnTo>
                <a:lnTo>
                  <a:pt x="6344" y="61"/>
                </a:lnTo>
                <a:lnTo>
                  <a:pt x="6322" y="48"/>
                </a:lnTo>
                <a:lnTo>
                  <a:pt x="6298" y="36"/>
                </a:lnTo>
                <a:lnTo>
                  <a:pt x="6274" y="27"/>
                </a:lnTo>
                <a:lnTo>
                  <a:pt x="6249" y="20"/>
                </a:lnTo>
                <a:lnTo>
                  <a:pt x="6222" y="15"/>
                </a:lnTo>
                <a:lnTo>
                  <a:pt x="6196" y="12"/>
                </a:lnTo>
                <a:lnTo>
                  <a:pt x="6170" y="11"/>
                </a:lnTo>
                <a:lnTo>
                  <a:pt x="5868" y="11"/>
                </a:lnTo>
                <a:lnTo>
                  <a:pt x="5823" y="13"/>
                </a:lnTo>
                <a:lnTo>
                  <a:pt x="5803" y="15"/>
                </a:lnTo>
                <a:lnTo>
                  <a:pt x="5785" y="18"/>
                </a:lnTo>
                <a:lnTo>
                  <a:pt x="5768" y="23"/>
                </a:lnTo>
                <a:lnTo>
                  <a:pt x="5750" y="29"/>
                </a:lnTo>
                <a:lnTo>
                  <a:pt x="5715" y="46"/>
                </a:lnTo>
                <a:lnTo>
                  <a:pt x="5401" y="223"/>
                </a:lnTo>
                <a:lnTo>
                  <a:pt x="5363" y="246"/>
                </a:lnTo>
                <a:lnTo>
                  <a:pt x="5328" y="271"/>
                </a:lnTo>
                <a:lnTo>
                  <a:pt x="5296" y="297"/>
                </a:lnTo>
                <a:lnTo>
                  <a:pt x="5268" y="327"/>
                </a:lnTo>
                <a:lnTo>
                  <a:pt x="5243" y="357"/>
                </a:lnTo>
                <a:lnTo>
                  <a:pt x="5231" y="373"/>
                </a:lnTo>
                <a:lnTo>
                  <a:pt x="5220" y="390"/>
                </a:lnTo>
                <a:lnTo>
                  <a:pt x="5199" y="426"/>
                </a:lnTo>
                <a:lnTo>
                  <a:pt x="5181" y="463"/>
                </a:lnTo>
                <a:lnTo>
                  <a:pt x="4918" y="1048"/>
                </a:lnTo>
                <a:lnTo>
                  <a:pt x="5192" y="1048"/>
                </a:lnTo>
                <a:lnTo>
                  <a:pt x="5217" y="1047"/>
                </a:lnTo>
                <a:lnTo>
                  <a:pt x="5239" y="1042"/>
                </a:lnTo>
                <a:lnTo>
                  <a:pt x="5259" y="1036"/>
                </a:lnTo>
                <a:lnTo>
                  <a:pt x="5278" y="1026"/>
                </a:lnTo>
                <a:lnTo>
                  <a:pt x="5294" y="1014"/>
                </a:lnTo>
                <a:lnTo>
                  <a:pt x="5309" y="999"/>
                </a:lnTo>
                <a:lnTo>
                  <a:pt x="5322" y="982"/>
                </a:lnTo>
                <a:lnTo>
                  <a:pt x="5332" y="963"/>
                </a:lnTo>
                <a:lnTo>
                  <a:pt x="5467" y="664"/>
                </a:lnTo>
                <a:lnTo>
                  <a:pt x="6094" y="664"/>
                </a:lnTo>
                <a:lnTo>
                  <a:pt x="5974" y="931"/>
                </a:lnTo>
                <a:lnTo>
                  <a:pt x="5967" y="954"/>
                </a:lnTo>
                <a:lnTo>
                  <a:pt x="5965" y="964"/>
                </a:lnTo>
                <a:lnTo>
                  <a:pt x="5964" y="975"/>
                </a:lnTo>
                <a:lnTo>
                  <a:pt x="5967" y="994"/>
                </a:lnTo>
                <a:lnTo>
                  <a:pt x="5974" y="1013"/>
                </a:lnTo>
                <a:lnTo>
                  <a:pt x="5986" y="1027"/>
                </a:lnTo>
                <a:lnTo>
                  <a:pt x="5994" y="1033"/>
                </a:lnTo>
                <a:lnTo>
                  <a:pt x="6003" y="1038"/>
                </a:lnTo>
                <a:lnTo>
                  <a:pt x="6024" y="1045"/>
                </a:lnTo>
                <a:lnTo>
                  <a:pt x="6036" y="1047"/>
                </a:lnTo>
                <a:lnTo>
                  <a:pt x="6050" y="1048"/>
                </a:lnTo>
                <a:lnTo>
                  <a:pt x="6295" y="1048"/>
                </a:lnTo>
                <a:lnTo>
                  <a:pt x="6601" y="372"/>
                </a:lnTo>
                <a:lnTo>
                  <a:pt x="6609" y="352"/>
                </a:lnTo>
                <a:lnTo>
                  <a:pt x="6615" y="334"/>
                </a:lnTo>
                <a:lnTo>
                  <a:pt x="6618" y="317"/>
                </a:lnTo>
                <a:lnTo>
                  <a:pt x="6617" y="301"/>
                </a:lnTo>
                <a:lnTo>
                  <a:pt x="6613" y="287"/>
                </a:lnTo>
                <a:lnTo>
                  <a:pt x="6606" y="274"/>
                </a:lnTo>
                <a:lnTo>
                  <a:pt x="6594" y="262"/>
                </a:lnTo>
                <a:lnTo>
                  <a:pt x="6580" y="249"/>
                </a:lnTo>
                <a:close/>
                <a:moveTo>
                  <a:pt x="3623" y="11"/>
                </a:moveTo>
                <a:lnTo>
                  <a:pt x="3497" y="11"/>
                </a:lnTo>
                <a:lnTo>
                  <a:pt x="3473" y="13"/>
                </a:lnTo>
                <a:lnTo>
                  <a:pt x="3450" y="17"/>
                </a:lnTo>
                <a:lnTo>
                  <a:pt x="3430" y="24"/>
                </a:lnTo>
                <a:lnTo>
                  <a:pt x="3411" y="33"/>
                </a:lnTo>
                <a:lnTo>
                  <a:pt x="3395" y="45"/>
                </a:lnTo>
                <a:lnTo>
                  <a:pt x="3381" y="60"/>
                </a:lnTo>
                <a:lnTo>
                  <a:pt x="3368" y="77"/>
                </a:lnTo>
                <a:lnTo>
                  <a:pt x="3357" y="97"/>
                </a:lnTo>
                <a:lnTo>
                  <a:pt x="3067" y="744"/>
                </a:lnTo>
                <a:lnTo>
                  <a:pt x="3062" y="726"/>
                </a:lnTo>
                <a:lnTo>
                  <a:pt x="3055" y="708"/>
                </a:lnTo>
                <a:lnTo>
                  <a:pt x="3046" y="691"/>
                </a:lnTo>
                <a:lnTo>
                  <a:pt x="3037" y="676"/>
                </a:lnTo>
                <a:lnTo>
                  <a:pt x="2602" y="40"/>
                </a:lnTo>
                <a:lnTo>
                  <a:pt x="2593" y="29"/>
                </a:lnTo>
                <a:lnTo>
                  <a:pt x="2582" y="21"/>
                </a:lnTo>
                <a:lnTo>
                  <a:pt x="2571" y="15"/>
                </a:lnTo>
                <a:lnTo>
                  <a:pt x="2559" y="12"/>
                </a:lnTo>
                <a:lnTo>
                  <a:pt x="2546" y="11"/>
                </a:lnTo>
                <a:lnTo>
                  <a:pt x="2532" y="13"/>
                </a:lnTo>
                <a:lnTo>
                  <a:pt x="2518" y="17"/>
                </a:lnTo>
                <a:lnTo>
                  <a:pt x="2504" y="24"/>
                </a:lnTo>
                <a:lnTo>
                  <a:pt x="2426" y="68"/>
                </a:lnTo>
                <a:lnTo>
                  <a:pt x="2409" y="78"/>
                </a:lnTo>
                <a:lnTo>
                  <a:pt x="2392" y="89"/>
                </a:lnTo>
                <a:lnTo>
                  <a:pt x="2377" y="100"/>
                </a:lnTo>
                <a:lnTo>
                  <a:pt x="2362" y="111"/>
                </a:lnTo>
                <a:lnTo>
                  <a:pt x="2334" y="136"/>
                </a:lnTo>
                <a:lnTo>
                  <a:pt x="2322" y="148"/>
                </a:lnTo>
                <a:lnTo>
                  <a:pt x="2310" y="162"/>
                </a:lnTo>
                <a:lnTo>
                  <a:pt x="2287" y="190"/>
                </a:lnTo>
                <a:lnTo>
                  <a:pt x="2267" y="220"/>
                </a:lnTo>
                <a:lnTo>
                  <a:pt x="2248" y="255"/>
                </a:lnTo>
                <a:lnTo>
                  <a:pt x="2230" y="291"/>
                </a:lnTo>
                <a:lnTo>
                  <a:pt x="2015" y="775"/>
                </a:lnTo>
                <a:lnTo>
                  <a:pt x="1894" y="1048"/>
                </a:lnTo>
                <a:lnTo>
                  <a:pt x="2019" y="1048"/>
                </a:lnTo>
                <a:lnTo>
                  <a:pt x="2043" y="1047"/>
                </a:lnTo>
                <a:lnTo>
                  <a:pt x="2065" y="1043"/>
                </a:lnTo>
                <a:lnTo>
                  <a:pt x="2086" y="1036"/>
                </a:lnTo>
                <a:lnTo>
                  <a:pt x="2105" y="1026"/>
                </a:lnTo>
                <a:lnTo>
                  <a:pt x="2121" y="1014"/>
                </a:lnTo>
                <a:lnTo>
                  <a:pt x="2128" y="1007"/>
                </a:lnTo>
                <a:lnTo>
                  <a:pt x="2135" y="999"/>
                </a:lnTo>
                <a:lnTo>
                  <a:pt x="2148" y="982"/>
                </a:lnTo>
                <a:lnTo>
                  <a:pt x="2158" y="962"/>
                </a:lnTo>
                <a:lnTo>
                  <a:pt x="2415" y="390"/>
                </a:lnTo>
                <a:lnTo>
                  <a:pt x="2417" y="404"/>
                </a:lnTo>
                <a:lnTo>
                  <a:pt x="2422" y="416"/>
                </a:lnTo>
                <a:lnTo>
                  <a:pt x="2428" y="428"/>
                </a:lnTo>
                <a:lnTo>
                  <a:pt x="2434" y="438"/>
                </a:lnTo>
                <a:lnTo>
                  <a:pt x="2806" y="968"/>
                </a:lnTo>
                <a:lnTo>
                  <a:pt x="2821" y="986"/>
                </a:lnTo>
                <a:lnTo>
                  <a:pt x="2835" y="1001"/>
                </a:lnTo>
                <a:lnTo>
                  <a:pt x="2850" y="1016"/>
                </a:lnTo>
                <a:lnTo>
                  <a:pt x="2866" y="1027"/>
                </a:lnTo>
                <a:lnTo>
                  <a:pt x="2883" y="1036"/>
                </a:lnTo>
                <a:lnTo>
                  <a:pt x="2893" y="1040"/>
                </a:lnTo>
                <a:lnTo>
                  <a:pt x="2902" y="1043"/>
                </a:lnTo>
                <a:lnTo>
                  <a:pt x="2925" y="1047"/>
                </a:lnTo>
                <a:lnTo>
                  <a:pt x="2948" y="1048"/>
                </a:lnTo>
                <a:lnTo>
                  <a:pt x="3154" y="1048"/>
                </a:lnTo>
                <a:lnTo>
                  <a:pt x="3389" y="529"/>
                </a:lnTo>
                <a:lnTo>
                  <a:pt x="3623" y="11"/>
                </a:lnTo>
                <a:close/>
                <a:moveTo>
                  <a:pt x="5147" y="11"/>
                </a:moveTo>
                <a:lnTo>
                  <a:pt x="5021" y="11"/>
                </a:lnTo>
                <a:lnTo>
                  <a:pt x="4997" y="13"/>
                </a:lnTo>
                <a:lnTo>
                  <a:pt x="4975" y="17"/>
                </a:lnTo>
                <a:lnTo>
                  <a:pt x="4954" y="24"/>
                </a:lnTo>
                <a:lnTo>
                  <a:pt x="4936" y="33"/>
                </a:lnTo>
                <a:lnTo>
                  <a:pt x="4919" y="45"/>
                </a:lnTo>
                <a:lnTo>
                  <a:pt x="4904" y="60"/>
                </a:lnTo>
                <a:lnTo>
                  <a:pt x="4892" y="77"/>
                </a:lnTo>
                <a:lnTo>
                  <a:pt x="4882" y="97"/>
                </a:lnTo>
                <a:lnTo>
                  <a:pt x="4591" y="744"/>
                </a:lnTo>
                <a:lnTo>
                  <a:pt x="4587" y="726"/>
                </a:lnTo>
                <a:lnTo>
                  <a:pt x="4579" y="708"/>
                </a:lnTo>
                <a:lnTo>
                  <a:pt x="4571" y="691"/>
                </a:lnTo>
                <a:lnTo>
                  <a:pt x="4560" y="676"/>
                </a:lnTo>
                <a:lnTo>
                  <a:pt x="4126" y="40"/>
                </a:lnTo>
                <a:lnTo>
                  <a:pt x="4117" y="29"/>
                </a:lnTo>
                <a:lnTo>
                  <a:pt x="4107" y="21"/>
                </a:lnTo>
                <a:lnTo>
                  <a:pt x="4095" y="15"/>
                </a:lnTo>
                <a:lnTo>
                  <a:pt x="4082" y="12"/>
                </a:lnTo>
                <a:lnTo>
                  <a:pt x="4069" y="11"/>
                </a:lnTo>
                <a:lnTo>
                  <a:pt x="4056" y="13"/>
                </a:lnTo>
                <a:lnTo>
                  <a:pt x="4042" y="17"/>
                </a:lnTo>
                <a:lnTo>
                  <a:pt x="4029" y="24"/>
                </a:lnTo>
                <a:lnTo>
                  <a:pt x="3950" y="68"/>
                </a:lnTo>
                <a:lnTo>
                  <a:pt x="3933" y="78"/>
                </a:lnTo>
                <a:lnTo>
                  <a:pt x="3916" y="89"/>
                </a:lnTo>
                <a:lnTo>
                  <a:pt x="3900" y="100"/>
                </a:lnTo>
                <a:lnTo>
                  <a:pt x="3886" y="111"/>
                </a:lnTo>
                <a:lnTo>
                  <a:pt x="3859" y="136"/>
                </a:lnTo>
                <a:lnTo>
                  <a:pt x="3846" y="148"/>
                </a:lnTo>
                <a:lnTo>
                  <a:pt x="3834" y="162"/>
                </a:lnTo>
                <a:lnTo>
                  <a:pt x="3811" y="190"/>
                </a:lnTo>
                <a:lnTo>
                  <a:pt x="3791" y="220"/>
                </a:lnTo>
                <a:lnTo>
                  <a:pt x="3772" y="255"/>
                </a:lnTo>
                <a:lnTo>
                  <a:pt x="3755" y="291"/>
                </a:lnTo>
                <a:lnTo>
                  <a:pt x="3538" y="775"/>
                </a:lnTo>
                <a:lnTo>
                  <a:pt x="3418" y="1048"/>
                </a:lnTo>
                <a:lnTo>
                  <a:pt x="3542" y="1048"/>
                </a:lnTo>
                <a:lnTo>
                  <a:pt x="3567" y="1047"/>
                </a:lnTo>
                <a:lnTo>
                  <a:pt x="3590" y="1043"/>
                </a:lnTo>
                <a:lnTo>
                  <a:pt x="3610" y="1036"/>
                </a:lnTo>
                <a:lnTo>
                  <a:pt x="3628" y="1026"/>
                </a:lnTo>
                <a:lnTo>
                  <a:pt x="3646" y="1014"/>
                </a:lnTo>
                <a:lnTo>
                  <a:pt x="3653" y="1007"/>
                </a:lnTo>
                <a:lnTo>
                  <a:pt x="3660" y="999"/>
                </a:lnTo>
                <a:lnTo>
                  <a:pt x="3672" y="982"/>
                </a:lnTo>
                <a:lnTo>
                  <a:pt x="3683" y="962"/>
                </a:lnTo>
                <a:lnTo>
                  <a:pt x="3939" y="390"/>
                </a:lnTo>
                <a:lnTo>
                  <a:pt x="3942" y="404"/>
                </a:lnTo>
                <a:lnTo>
                  <a:pt x="3946" y="416"/>
                </a:lnTo>
                <a:lnTo>
                  <a:pt x="3958" y="438"/>
                </a:lnTo>
                <a:lnTo>
                  <a:pt x="4331" y="968"/>
                </a:lnTo>
                <a:lnTo>
                  <a:pt x="4345" y="986"/>
                </a:lnTo>
                <a:lnTo>
                  <a:pt x="4359" y="1001"/>
                </a:lnTo>
                <a:lnTo>
                  <a:pt x="4373" y="1016"/>
                </a:lnTo>
                <a:lnTo>
                  <a:pt x="4390" y="1027"/>
                </a:lnTo>
                <a:lnTo>
                  <a:pt x="4408" y="1036"/>
                </a:lnTo>
                <a:lnTo>
                  <a:pt x="4417" y="1040"/>
                </a:lnTo>
                <a:lnTo>
                  <a:pt x="4427" y="1043"/>
                </a:lnTo>
                <a:lnTo>
                  <a:pt x="4448" y="1047"/>
                </a:lnTo>
                <a:lnTo>
                  <a:pt x="4472" y="1048"/>
                </a:lnTo>
                <a:lnTo>
                  <a:pt x="4679" y="1048"/>
                </a:lnTo>
                <a:lnTo>
                  <a:pt x="4912" y="529"/>
                </a:lnTo>
                <a:lnTo>
                  <a:pt x="5147" y="11"/>
                </a:lnTo>
                <a:close/>
                <a:moveTo>
                  <a:pt x="949" y="11"/>
                </a:moveTo>
                <a:lnTo>
                  <a:pt x="905" y="13"/>
                </a:lnTo>
                <a:lnTo>
                  <a:pt x="885" y="15"/>
                </a:lnTo>
                <a:lnTo>
                  <a:pt x="866" y="18"/>
                </a:lnTo>
                <a:lnTo>
                  <a:pt x="849" y="23"/>
                </a:lnTo>
                <a:lnTo>
                  <a:pt x="832" y="29"/>
                </a:lnTo>
                <a:lnTo>
                  <a:pt x="797" y="46"/>
                </a:lnTo>
                <a:lnTo>
                  <a:pt x="478" y="225"/>
                </a:lnTo>
                <a:lnTo>
                  <a:pt x="442" y="247"/>
                </a:lnTo>
                <a:lnTo>
                  <a:pt x="408" y="271"/>
                </a:lnTo>
                <a:lnTo>
                  <a:pt x="393" y="284"/>
                </a:lnTo>
                <a:lnTo>
                  <a:pt x="378" y="297"/>
                </a:lnTo>
                <a:lnTo>
                  <a:pt x="350" y="327"/>
                </a:lnTo>
                <a:lnTo>
                  <a:pt x="325" y="357"/>
                </a:lnTo>
                <a:lnTo>
                  <a:pt x="302" y="388"/>
                </a:lnTo>
                <a:lnTo>
                  <a:pt x="282" y="423"/>
                </a:lnTo>
                <a:lnTo>
                  <a:pt x="264" y="458"/>
                </a:lnTo>
                <a:lnTo>
                  <a:pt x="85" y="859"/>
                </a:lnTo>
                <a:lnTo>
                  <a:pt x="0" y="1048"/>
                </a:lnTo>
                <a:lnTo>
                  <a:pt x="274" y="1048"/>
                </a:lnTo>
                <a:lnTo>
                  <a:pt x="298" y="1047"/>
                </a:lnTo>
                <a:lnTo>
                  <a:pt x="320" y="1043"/>
                </a:lnTo>
                <a:lnTo>
                  <a:pt x="341" y="1036"/>
                </a:lnTo>
                <a:lnTo>
                  <a:pt x="360" y="1026"/>
                </a:lnTo>
                <a:lnTo>
                  <a:pt x="376" y="1014"/>
                </a:lnTo>
                <a:lnTo>
                  <a:pt x="390" y="999"/>
                </a:lnTo>
                <a:lnTo>
                  <a:pt x="403" y="982"/>
                </a:lnTo>
                <a:lnTo>
                  <a:pt x="413" y="963"/>
                </a:lnTo>
                <a:lnTo>
                  <a:pt x="549" y="664"/>
                </a:lnTo>
                <a:lnTo>
                  <a:pt x="994" y="664"/>
                </a:lnTo>
                <a:lnTo>
                  <a:pt x="1015" y="663"/>
                </a:lnTo>
                <a:lnTo>
                  <a:pt x="1033" y="661"/>
                </a:lnTo>
                <a:lnTo>
                  <a:pt x="1049" y="657"/>
                </a:lnTo>
                <a:lnTo>
                  <a:pt x="1063" y="651"/>
                </a:lnTo>
                <a:lnTo>
                  <a:pt x="1074" y="642"/>
                </a:lnTo>
                <a:lnTo>
                  <a:pt x="1084" y="631"/>
                </a:lnTo>
                <a:lnTo>
                  <a:pt x="1093" y="617"/>
                </a:lnTo>
                <a:lnTo>
                  <a:pt x="1102" y="600"/>
                </a:lnTo>
                <a:lnTo>
                  <a:pt x="1125" y="547"/>
                </a:lnTo>
                <a:lnTo>
                  <a:pt x="588" y="547"/>
                </a:lnTo>
                <a:lnTo>
                  <a:pt x="710" y="277"/>
                </a:lnTo>
                <a:lnTo>
                  <a:pt x="722" y="254"/>
                </a:lnTo>
                <a:lnTo>
                  <a:pt x="735" y="234"/>
                </a:lnTo>
                <a:lnTo>
                  <a:pt x="749" y="217"/>
                </a:lnTo>
                <a:lnTo>
                  <a:pt x="765" y="204"/>
                </a:lnTo>
                <a:lnTo>
                  <a:pt x="783" y="194"/>
                </a:lnTo>
                <a:lnTo>
                  <a:pt x="805" y="187"/>
                </a:lnTo>
                <a:lnTo>
                  <a:pt x="830" y="183"/>
                </a:lnTo>
                <a:lnTo>
                  <a:pt x="858" y="182"/>
                </a:lnTo>
                <a:lnTo>
                  <a:pt x="1162" y="182"/>
                </a:lnTo>
                <a:lnTo>
                  <a:pt x="1436" y="182"/>
                </a:lnTo>
                <a:lnTo>
                  <a:pt x="1460" y="181"/>
                </a:lnTo>
                <a:lnTo>
                  <a:pt x="1482" y="176"/>
                </a:lnTo>
                <a:lnTo>
                  <a:pt x="1502" y="170"/>
                </a:lnTo>
                <a:lnTo>
                  <a:pt x="1520" y="160"/>
                </a:lnTo>
                <a:lnTo>
                  <a:pt x="1538" y="148"/>
                </a:lnTo>
                <a:lnTo>
                  <a:pt x="1545" y="141"/>
                </a:lnTo>
                <a:lnTo>
                  <a:pt x="1552" y="133"/>
                </a:lnTo>
                <a:lnTo>
                  <a:pt x="1565" y="116"/>
                </a:lnTo>
                <a:lnTo>
                  <a:pt x="1575" y="96"/>
                </a:lnTo>
                <a:lnTo>
                  <a:pt x="1613" y="11"/>
                </a:lnTo>
                <a:lnTo>
                  <a:pt x="949" y="11"/>
                </a:lnTo>
                <a:close/>
                <a:moveTo>
                  <a:pt x="6548" y="1037"/>
                </a:moveTo>
                <a:lnTo>
                  <a:pt x="6821" y="1037"/>
                </a:lnTo>
                <a:lnTo>
                  <a:pt x="6846" y="1036"/>
                </a:lnTo>
                <a:lnTo>
                  <a:pt x="6868" y="1032"/>
                </a:lnTo>
                <a:lnTo>
                  <a:pt x="6889" y="1025"/>
                </a:lnTo>
                <a:lnTo>
                  <a:pt x="6907" y="1015"/>
                </a:lnTo>
                <a:lnTo>
                  <a:pt x="6924" y="1002"/>
                </a:lnTo>
                <a:lnTo>
                  <a:pt x="6931" y="995"/>
                </a:lnTo>
                <a:lnTo>
                  <a:pt x="6938" y="988"/>
                </a:lnTo>
                <a:lnTo>
                  <a:pt x="6950" y="971"/>
                </a:lnTo>
                <a:lnTo>
                  <a:pt x="6961" y="952"/>
                </a:lnTo>
                <a:lnTo>
                  <a:pt x="7176" y="475"/>
                </a:lnTo>
                <a:lnTo>
                  <a:pt x="7390" y="0"/>
                </a:lnTo>
                <a:lnTo>
                  <a:pt x="7116" y="0"/>
                </a:lnTo>
                <a:lnTo>
                  <a:pt x="7092" y="1"/>
                </a:lnTo>
                <a:lnTo>
                  <a:pt x="7070" y="5"/>
                </a:lnTo>
                <a:lnTo>
                  <a:pt x="7049" y="12"/>
                </a:lnTo>
                <a:lnTo>
                  <a:pt x="7030" y="22"/>
                </a:lnTo>
                <a:lnTo>
                  <a:pt x="7014" y="34"/>
                </a:lnTo>
                <a:lnTo>
                  <a:pt x="7007" y="40"/>
                </a:lnTo>
                <a:lnTo>
                  <a:pt x="7000" y="49"/>
                </a:lnTo>
                <a:lnTo>
                  <a:pt x="6987" y="66"/>
                </a:lnTo>
                <a:lnTo>
                  <a:pt x="6977" y="85"/>
                </a:lnTo>
                <a:lnTo>
                  <a:pt x="6762" y="560"/>
                </a:lnTo>
                <a:lnTo>
                  <a:pt x="6548" y="1037"/>
                </a:lnTo>
                <a:close/>
                <a:moveTo>
                  <a:pt x="1296" y="1037"/>
                </a:moveTo>
                <a:lnTo>
                  <a:pt x="1570" y="1037"/>
                </a:lnTo>
                <a:lnTo>
                  <a:pt x="1594" y="1036"/>
                </a:lnTo>
                <a:lnTo>
                  <a:pt x="1618" y="1032"/>
                </a:lnTo>
                <a:lnTo>
                  <a:pt x="1638" y="1025"/>
                </a:lnTo>
                <a:lnTo>
                  <a:pt x="1656" y="1015"/>
                </a:lnTo>
                <a:lnTo>
                  <a:pt x="1672" y="1002"/>
                </a:lnTo>
                <a:lnTo>
                  <a:pt x="1680" y="995"/>
                </a:lnTo>
                <a:lnTo>
                  <a:pt x="1687" y="988"/>
                </a:lnTo>
                <a:lnTo>
                  <a:pt x="1699" y="971"/>
                </a:lnTo>
                <a:lnTo>
                  <a:pt x="1710" y="952"/>
                </a:lnTo>
                <a:lnTo>
                  <a:pt x="1924" y="475"/>
                </a:lnTo>
                <a:lnTo>
                  <a:pt x="2139" y="0"/>
                </a:lnTo>
                <a:lnTo>
                  <a:pt x="1865" y="0"/>
                </a:lnTo>
                <a:lnTo>
                  <a:pt x="1841" y="1"/>
                </a:lnTo>
                <a:lnTo>
                  <a:pt x="1819" y="5"/>
                </a:lnTo>
                <a:lnTo>
                  <a:pt x="1797" y="12"/>
                </a:lnTo>
                <a:lnTo>
                  <a:pt x="1779" y="22"/>
                </a:lnTo>
                <a:lnTo>
                  <a:pt x="1763" y="34"/>
                </a:lnTo>
                <a:lnTo>
                  <a:pt x="1755" y="40"/>
                </a:lnTo>
                <a:lnTo>
                  <a:pt x="1748" y="49"/>
                </a:lnTo>
                <a:lnTo>
                  <a:pt x="1736" y="66"/>
                </a:lnTo>
                <a:lnTo>
                  <a:pt x="1726" y="85"/>
                </a:lnTo>
                <a:lnTo>
                  <a:pt x="1510" y="560"/>
                </a:lnTo>
                <a:lnTo>
                  <a:pt x="1296" y="1037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06777"/>
      </p:ext>
    </p:extLst>
  </p:cSld>
  <p:clrMapOvr>
    <a:masterClrMapping/>
  </p:clrMapOvr>
  <p:transition spd="med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96557"/>
            <a:ext cx="6552392" cy="403269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5733320"/>
            <a:ext cx="6552391" cy="648430"/>
          </a:xfrm>
        </p:spPr>
        <p:txBody>
          <a:bodyPr/>
          <a:lstStyle>
            <a:lvl1pPr marL="0" indent="0" algn="l">
              <a:buNone/>
              <a:defRPr sz="18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968260" y="692620"/>
            <a:ext cx="4223740" cy="568879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2675227"/>
      </p:ext>
    </p:extLst>
  </p:cSld>
  <p:clrMapOvr>
    <a:masterClrMapping/>
  </p:clrMapOvr>
  <p:transition spd="med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96557"/>
            <a:ext cx="6552392" cy="403269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5733320"/>
            <a:ext cx="6552391" cy="648430"/>
          </a:xfrm>
        </p:spPr>
        <p:txBody>
          <a:bodyPr/>
          <a:lstStyle>
            <a:lvl1pPr marL="0" indent="0" algn="l">
              <a:buNone/>
              <a:defRPr sz="18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968260" y="692620"/>
            <a:ext cx="4223740" cy="568879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4504317"/>
      </p:ext>
    </p:extLst>
  </p:cSld>
  <p:clrMapOvr>
    <a:masterClrMapping/>
  </p:clrMapOvr>
  <p:transition spd="med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96557"/>
            <a:ext cx="6552392" cy="403269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5733320"/>
            <a:ext cx="6552391" cy="648430"/>
          </a:xfrm>
        </p:spPr>
        <p:txBody>
          <a:bodyPr/>
          <a:lstStyle>
            <a:lvl1pPr marL="0" indent="0" algn="l">
              <a:buNone/>
              <a:defRPr sz="18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968260" y="692620"/>
            <a:ext cx="4223740" cy="568879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57560262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96557"/>
            <a:ext cx="6552392" cy="403269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5733320"/>
            <a:ext cx="6552391" cy="648430"/>
          </a:xfrm>
        </p:spPr>
        <p:txBody>
          <a:bodyPr/>
          <a:lstStyle>
            <a:lvl1pPr marL="0" indent="0" algn="l">
              <a:buNone/>
              <a:defRPr sz="18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9" name="Rectangle 8"/>
          <p:cNvSpPr/>
          <p:nvPr userDrawn="1"/>
        </p:nvSpPr>
        <p:spPr>
          <a:xfrm>
            <a:off x="7968260" y="692620"/>
            <a:ext cx="4223740" cy="5688790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8669893"/>
      </p:ext>
    </p:extLst>
  </p:cSld>
  <p:clrMapOvr>
    <a:masterClrMapping/>
  </p:clrMapOvr>
  <p:transition spd="med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5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7" y="1196557"/>
            <a:ext cx="5256213" cy="403269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5733320"/>
            <a:ext cx="5256212" cy="648430"/>
          </a:xfrm>
        </p:spPr>
        <p:txBody>
          <a:bodyPr/>
          <a:lstStyle>
            <a:lvl1pPr marL="0" indent="0" algn="l">
              <a:buNone/>
              <a:defRPr sz="18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2042904"/>
      </p:ext>
    </p:extLst>
  </p:cSld>
  <p:clrMapOvr>
    <a:masterClrMapping/>
  </p:clrMapOvr>
  <p:transition spd="med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6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7" y="1196557"/>
            <a:ext cx="9001125" cy="403269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5733320"/>
            <a:ext cx="9001124" cy="648430"/>
          </a:xfrm>
        </p:spPr>
        <p:txBody>
          <a:bodyPr/>
          <a:lstStyle>
            <a:lvl1pPr marL="0" indent="0" algn="l">
              <a:buNone/>
              <a:defRPr sz="18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107516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ack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288797" y="476250"/>
                </a:moveTo>
                <a:lnTo>
                  <a:pt x="6285339" y="476415"/>
                </a:lnTo>
                <a:lnTo>
                  <a:pt x="6283610" y="476415"/>
                </a:lnTo>
                <a:lnTo>
                  <a:pt x="6281964" y="476497"/>
                </a:lnTo>
                <a:lnTo>
                  <a:pt x="6278836" y="476909"/>
                </a:lnTo>
                <a:lnTo>
                  <a:pt x="6275872" y="477239"/>
                </a:lnTo>
                <a:lnTo>
                  <a:pt x="6272991" y="477815"/>
                </a:lnTo>
                <a:lnTo>
                  <a:pt x="6270274" y="478557"/>
                </a:lnTo>
                <a:lnTo>
                  <a:pt x="6267558" y="479298"/>
                </a:lnTo>
                <a:lnTo>
                  <a:pt x="6266323" y="479710"/>
                </a:lnTo>
                <a:lnTo>
                  <a:pt x="6265006" y="480369"/>
                </a:lnTo>
                <a:lnTo>
                  <a:pt x="6262701" y="481440"/>
                </a:lnTo>
                <a:lnTo>
                  <a:pt x="6260313" y="482758"/>
                </a:lnTo>
                <a:lnTo>
                  <a:pt x="6259243" y="483417"/>
                </a:lnTo>
                <a:lnTo>
                  <a:pt x="6258008" y="484159"/>
                </a:lnTo>
                <a:lnTo>
                  <a:pt x="6256938" y="484900"/>
                </a:lnTo>
                <a:lnTo>
                  <a:pt x="6255868" y="485724"/>
                </a:lnTo>
                <a:lnTo>
                  <a:pt x="6254798" y="486548"/>
                </a:lnTo>
                <a:lnTo>
                  <a:pt x="6253728" y="487536"/>
                </a:lnTo>
                <a:lnTo>
                  <a:pt x="6251669" y="489431"/>
                </a:lnTo>
                <a:lnTo>
                  <a:pt x="6250599" y="490337"/>
                </a:lnTo>
                <a:lnTo>
                  <a:pt x="6249694" y="491408"/>
                </a:lnTo>
                <a:lnTo>
                  <a:pt x="6248624" y="492644"/>
                </a:lnTo>
                <a:lnTo>
                  <a:pt x="6247636" y="493797"/>
                </a:lnTo>
                <a:lnTo>
                  <a:pt x="6189764" y="561843"/>
                </a:lnTo>
                <a:lnTo>
                  <a:pt x="6186306" y="565138"/>
                </a:lnTo>
                <a:lnTo>
                  <a:pt x="6184824" y="566538"/>
                </a:lnTo>
                <a:lnTo>
                  <a:pt x="6183425" y="567774"/>
                </a:lnTo>
                <a:lnTo>
                  <a:pt x="6182108" y="568845"/>
                </a:lnTo>
                <a:lnTo>
                  <a:pt x="6180791" y="569669"/>
                </a:lnTo>
                <a:lnTo>
                  <a:pt x="6180214" y="570163"/>
                </a:lnTo>
                <a:lnTo>
                  <a:pt x="6179473" y="570493"/>
                </a:lnTo>
                <a:lnTo>
                  <a:pt x="6178156" y="571069"/>
                </a:lnTo>
                <a:lnTo>
                  <a:pt x="6176757" y="571564"/>
                </a:lnTo>
                <a:lnTo>
                  <a:pt x="6175193" y="571975"/>
                </a:lnTo>
                <a:lnTo>
                  <a:pt x="6173382" y="572223"/>
                </a:lnTo>
                <a:lnTo>
                  <a:pt x="6171488" y="572387"/>
                </a:lnTo>
                <a:lnTo>
                  <a:pt x="6169348" y="572552"/>
                </a:lnTo>
                <a:lnTo>
                  <a:pt x="6168278" y="572552"/>
                </a:lnTo>
                <a:lnTo>
                  <a:pt x="6166960" y="572552"/>
                </a:lnTo>
                <a:lnTo>
                  <a:pt x="6164244" y="572634"/>
                </a:lnTo>
                <a:lnTo>
                  <a:pt x="6161280" y="572634"/>
                </a:lnTo>
                <a:lnTo>
                  <a:pt x="6088343" y="572634"/>
                </a:lnTo>
                <a:lnTo>
                  <a:pt x="6015406" y="572634"/>
                </a:lnTo>
                <a:lnTo>
                  <a:pt x="5942469" y="572634"/>
                </a:lnTo>
                <a:lnTo>
                  <a:pt x="5869532" y="572634"/>
                </a:lnTo>
                <a:lnTo>
                  <a:pt x="5864675" y="572799"/>
                </a:lnTo>
                <a:lnTo>
                  <a:pt x="5860148" y="572882"/>
                </a:lnTo>
                <a:lnTo>
                  <a:pt x="5857925" y="573046"/>
                </a:lnTo>
                <a:lnTo>
                  <a:pt x="5855949" y="573129"/>
                </a:lnTo>
                <a:lnTo>
                  <a:pt x="5852163" y="573458"/>
                </a:lnTo>
                <a:lnTo>
                  <a:pt x="5848540" y="574117"/>
                </a:lnTo>
                <a:lnTo>
                  <a:pt x="5846894" y="574365"/>
                </a:lnTo>
                <a:lnTo>
                  <a:pt x="5845330" y="574694"/>
                </a:lnTo>
                <a:lnTo>
                  <a:pt x="5843766" y="575023"/>
                </a:lnTo>
                <a:lnTo>
                  <a:pt x="5842202" y="575435"/>
                </a:lnTo>
                <a:lnTo>
                  <a:pt x="5840802" y="575847"/>
                </a:lnTo>
                <a:lnTo>
                  <a:pt x="5839403" y="576341"/>
                </a:lnTo>
                <a:lnTo>
                  <a:pt x="5838086" y="576836"/>
                </a:lnTo>
                <a:lnTo>
                  <a:pt x="5836768" y="577330"/>
                </a:lnTo>
                <a:lnTo>
                  <a:pt x="5835451" y="577907"/>
                </a:lnTo>
                <a:lnTo>
                  <a:pt x="5834216" y="578483"/>
                </a:lnTo>
                <a:lnTo>
                  <a:pt x="5831747" y="579801"/>
                </a:lnTo>
                <a:lnTo>
                  <a:pt x="5829524" y="581284"/>
                </a:lnTo>
                <a:lnTo>
                  <a:pt x="5828289" y="582108"/>
                </a:lnTo>
                <a:lnTo>
                  <a:pt x="5827219" y="582767"/>
                </a:lnTo>
                <a:lnTo>
                  <a:pt x="5824996" y="584580"/>
                </a:lnTo>
                <a:lnTo>
                  <a:pt x="5822691" y="586474"/>
                </a:lnTo>
                <a:lnTo>
                  <a:pt x="5820304" y="588616"/>
                </a:lnTo>
                <a:lnTo>
                  <a:pt x="5788610" y="620250"/>
                </a:lnTo>
                <a:lnTo>
                  <a:pt x="5818493" y="620250"/>
                </a:lnTo>
                <a:lnTo>
                  <a:pt x="5913410" y="620250"/>
                </a:lnTo>
                <a:lnTo>
                  <a:pt x="5976880" y="620250"/>
                </a:lnTo>
                <a:lnTo>
                  <a:pt x="6040432" y="620250"/>
                </a:lnTo>
                <a:lnTo>
                  <a:pt x="6103902" y="620250"/>
                </a:lnTo>
                <a:lnTo>
                  <a:pt x="6167537" y="620250"/>
                </a:lnTo>
                <a:lnTo>
                  <a:pt x="6171817" y="620250"/>
                </a:lnTo>
                <a:lnTo>
                  <a:pt x="6173876" y="620168"/>
                </a:lnTo>
                <a:lnTo>
                  <a:pt x="6175934" y="620003"/>
                </a:lnTo>
                <a:lnTo>
                  <a:pt x="6179638" y="619756"/>
                </a:lnTo>
                <a:lnTo>
                  <a:pt x="6183178" y="619261"/>
                </a:lnTo>
                <a:lnTo>
                  <a:pt x="6186553" y="618850"/>
                </a:lnTo>
                <a:lnTo>
                  <a:pt x="6188035" y="618438"/>
                </a:lnTo>
                <a:lnTo>
                  <a:pt x="6188858" y="618190"/>
                </a:lnTo>
                <a:lnTo>
                  <a:pt x="6189599" y="618108"/>
                </a:lnTo>
                <a:lnTo>
                  <a:pt x="6191163" y="617614"/>
                </a:lnTo>
                <a:lnTo>
                  <a:pt x="6192563" y="617120"/>
                </a:lnTo>
                <a:lnTo>
                  <a:pt x="6194044" y="616708"/>
                </a:lnTo>
                <a:lnTo>
                  <a:pt x="6195444" y="616213"/>
                </a:lnTo>
                <a:lnTo>
                  <a:pt x="6196761" y="615637"/>
                </a:lnTo>
                <a:lnTo>
                  <a:pt x="6198078" y="614978"/>
                </a:lnTo>
                <a:lnTo>
                  <a:pt x="6199395" y="614319"/>
                </a:lnTo>
                <a:lnTo>
                  <a:pt x="6200712" y="613577"/>
                </a:lnTo>
                <a:lnTo>
                  <a:pt x="6201865" y="612836"/>
                </a:lnTo>
                <a:lnTo>
                  <a:pt x="6203182" y="612012"/>
                </a:lnTo>
                <a:lnTo>
                  <a:pt x="6204417" y="611188"/>
                </a:lnTo>
                <a:lnTo>
                  <a:pt x="6205569" y="610200"/>
                </a:lnTo>
                <a:lnTo>
                  <a:pt x="6207957" y="608305"/>
                </a:lnTo>
                <a:lnTo>
                  <a:pt x="6209191" y="607234"/>
                </a:lnTo>
                <a:lnTo>
                  <a:pt x="6210344" y="606081"/>
                </a:lnTo>
                <a:lnTo>
                  <a:pt x="6212731" y="603692"/>
                </a:lnTo>
                <a:lnTo>
                  <a:pt x="6213884" y="602456"/>
                </a:lnTo>
                <a:lnTo>
                  <a:pt x="6215119" y="601055"/>
                </a:lnTo>
                <a:lnTo>
                  <a:pt x="6235864" y="575765"/>
                </a:lnTo>
                <a:lnTo>
                  <a:pt x="6280400" y="575765"/>
                </a:lnTo>
                <a:lnTo>
                  <a:pt x="6282046" y="575765"/>
                </a:lnTo>
                <a:lnTo>
                  <a:pt x="6283775" y="575683"/>
                </a:lnTo>
                <a:lnTo>
                  <a:pt x="6285339" y="575518"/>
                </a:lnTo>
                <a:lnTo>
                  <a:pt x="6286821" y="575435"/>
                </a:lnTo>
                <a:lnTo>
                  <a:pt x="6288385" y="575271"/>
                </a:lnTo>
                <a:lnTo>
                  <a:pt x="6289867" y="575023"/>
                </a:lnTo>
                <a:lnTo>
                  <a:pt x="6292666" y="574529"/>
                </a:lnTo>
                <a:lnTo>
                  <a:pt x="6295547" y="573952"/>
                </a:lnTo>
                <a:lnTo>
                  <a:pt x="6296864" y="573458"/>
                </a:lnTo>
                <a:lnTo>
                  <a:pt x="6298181" y="573129"/>
                </a:lnTo>
                <a:lnTo>
                  <a:pt x="6300651" y="572223"/>
                </a:lnTo>
                <a:lnTo>
                  <a:pt x="6303203" y="571069"/>
                </a:lnTo>
                <a:lnTo>
                  <a:pt x="6305425" y="569998"/>
                </a:lnTo>
                <a:lnTo>
                  <a:pt x="6307730" y="568763"/>
                </a:lnTo>
                <a:lnTo>
                  <a:pt x="6308883" y="568021"/>
                </a:lnTo>
                <a:lnTo>
                  <a:pt x="6309953" y="567280"/>
                </a:lnTo>
                <a:lnTo>
                  <a:pt x="6312094" y="565632"/>
                </a:lnTo>
                <a:lnTo>
                  <a:pt x="6314152" y="563985"/>
                </a:lnTo>
                <a:lnTo>
                  <a:pt x="6316292" y="562172"/>
                </a:lnTo>
                <a:lnTo>
                  <a:pt x="6318185" y="560277"/>
                </a:lnTo>
                <a:lnTo>
                  <a:pt x="6320243" y="558218"/>
                </a:lnTo>
                <a:lnTo>
                  <a:pt x="6335720" y="539518"/>
                </a:lnTo>
                <a:lnTo>
                  <a:pt x="6258255" y="539518"/>
                </a:lnTo>
                <a:lnTo>
                  <a:pt x="6264347" y="532104"/>
                </a:lnTo>
                <a:lnTo>
                  <a:pt x="6268628" y="526831"/>
                </a:lnTo>
                <a:lnTo>
                  <a:pt x="6271097" y="523866"/>
                </a:lnTo>
                <a:lnTo>
                  <a:pt x="6271838" y="523042"/>
                </a:lnTo>
                <a:lnTo>
                  <a:pt x="6272579" y="522465"/>
                </a:lnTo>
                <a:lnTo>
                  <a:pt x="6273238" y="521971"/>
                </a:lnTo>
                <a:lnTo>
                  <a:pt x="6274061" y="521477"/>
                </a:lnTo>
                <a:lnTo>
                  <a:pt x="6274966" y="521229"/>
                </a:lnTo>
                <a:lnTo>
                  <a:pt x="6275872" y="520982"/>
                </a:lnTo>
                <a:lnTo>
                  <a:pt x="6276942" y="520900"/>
                </a:lnTo>
                <a:lnTo>
                  <a:pt x="6278259" y="520900"/>
                </a:lnTo>
                <a:lnTo>
                  <a:pt x="6338107" y="520900"/>
                </a:lnTo>
                <a:lnTo>
                  <a:pt x="6341400" y="520735"/>
                </a:lnTo>
                <a:lnTo>
                  <a:pt x="6344611" y="520653"/>
                </a:lnTo>
                <a:lnTo>
                  <a:pt x="6346175" y="520570"/>
                </a:lnTo>
                <a:lnTo>
                  <a:pt x="6347739" y="520323"/>
                </a:lnTo>
                <a:lnTo>
                  <a:pt x="6349385" y="520158"/>
                </a:lnTo>
                <a:lnTo>
                  <a:pt x="6350949" y="519911"/>
                </a:lnTo>
                <a:lnTo>
                  <a:pt x="6353913" y="519499"/>
                </a:lnTo>
                <a:lnTo>
                  <a:pt x="6356959" y="518758"/>
                </a:lnTo>
                <a:lnTo>
                  <a:pt x="6359922" y="517934"/>
                </a:lnTo>
                <a:lnTo>
                  <a:pt x="6361322" y="517440"/>
                </a:lnTo>
                <a:lnTo>
                  <a:pt x="6362804" y="516946"/>
                </a:lnTo>
                <a:lnTo>
                  <a:pt x="6365520" y="515792"/>
                </a:lnTo>
                <a:lnTo>
                  <a:pt x="6366837" y="515133"/>
                </a:lnTo>
                <a:lnTo>
                  <a:pt x="6368237" y="514474"/>
                </a:lnTo>
                <a:lnTo>
                  <a:pt x="6369554" y="513733"/>
                </a:lnTo>
                <a:lnTo>
                  <a:pt x="6370871" y="512909"/>
                </a:lnTo>
                <a:lnTo>
                  <a:pt x="6372188" y="512085"/>
                </a:lnTo>
                <a:lnTo>
                  <a:pt x="6373505" y="511262"/>
                </a:lnTo>
                <a:lnTo>
                  <a:pt x="6375975" y="509367"/>
                </a:lnTo>
                <a:lnTo>
                  <a:pt x="6377210" y="508213"/>
                </a:lnTo>
                <a:lnTo>
                  <a:pt x="6378362" y="507142"/>
                </a:lnTo>
                <a:lnTo>
                  <a:pt x="6379597" y="506072"/>
                </a:lnTo>
                <a:lnTo>
                  <a:pt x="6380750" y="504918"/>
                </a:lnTo>
                <a:lnTo>
                  <a:pt x="6381985" y="503600"/>
                </a:lnTo>
                <a:lnTo>
                  <a:pt x="6383137" y="502282"/>
                </a:lnTo>
                <a:lnTo>
                  <a:pt x="6403388" y="476250"/>
                </a:lnTo>
                <a:lnTo>
                  <a:pt x="6346092" y="476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7" y="1196557"/>
            <a:ext cx="9001125" cy="403269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5733320"/>
            <a:ext cx="9001124" cy="648430"/>
          </a:xfrm>
        </p:spPr>
        <p:txBody>
          <a:bodyPr/>
          <a:lstStyle>
            <a:lvl1pPr marL="0" indent="0" algn="l">
              <a:buNone/>
              <a:defRPr sz="18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9581478"/>
      </p:ext>
    </p:extLst>
  </p:cSld>
  <p:clrMapOvr>
    <a:masterClrMapping/>
  </p:clrMapOvr>
  <p:transition spd="med"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7" y="1196557"/>
            <a:ext cx="9001125" cy="403269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5733320"/>
            <a:ext cx="9001124" cy="648430"/>
          </a:xfrm>
        </p:spPr>
        <p:txBody>
          <a:bodyPr/>
          <a:lstStyle>
            <a:lvl1pPr marL="0" indent="0" algn="l">
              <a:buNone/>
              <a:defRPr sz="18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6323657"/>
      </p:ext>
    </p:extLst>
  </p:cSld>
  <p:clrMapOvr>
    <a:masterClrMapping/>
  </p:clrMapOvr>
  <p:transition spd="med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8" y="1196557"/>
            <a:ext cx="6552392" cy="403269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5733320"/>
            <a:ext cx="6552391" cy="648430"/>
          </a:xfrm>
        </p:spPr>
        <p:txBody>
          <a:bodyPr/>
          <a:lstStyle>
            <a:lvl1pPr marL="0" indent="0" algn="l">
              <a:buNone/>
              <a:defRPr sz="18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7967663" y="692150"/>
            <a:ext cx="4224337" cy="5689600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52385279"/>
      </p:ext>
    </p:extLst>
  </p:cSld>
  <p:clrMapOvr>
    <a:masterClrMapping/>
  </p:clrMapOvr>
  <p:transition spd="med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Back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6"/>
          </p:nvPr>
        </p:nvSpPr>
        <p:spPr>
          <a:xfrm>
            <a:off x="1" y="0"/>
            <a:ext cx="12192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6288797" y="476250"/>
                </a:moveTo>
                <a:lnTo>
                  <a:pt x="6285339" y="476415"/>
                </a:lnTo>
                <a:lnTo>
                  <a:pt x="6283610" y="476415"/>
                </a:lnTo>
                <a:lnTo>
                  <a:pt x="6281964" y="476497"/>
                </a:lnTo>
                <a:lnTo>
                  <a:pt x="6278836" y="476909"/>
                </a:lnTo>
                <a:lnTo>
                  <a:pt x="6275872" y="477239"/>
                </a:lnTo>
                <a:lnTo>
                  <a:pt x="6272991" y="477815"/>
                </a:lnTo>
                <a:lnTo>
                  <a:pt x="6270274" y="478557"/>
                </a:lnTo>
                <a:lnTo>
                  <a:pt x="6267558" y="479298"/>
                </a:lnTo>
                <a:lnTo>
                  <a:pt x="6266323" y="479710"/>
                </a:lnTo>
                <a:lnTo>
                  <a:pt x="6265006" y="480369"/>
                </a:lnTo>
                <a:lnTo>
                  <a:pt x="6262701" y="481440"/>
                </a:lnTo>
                <a:lnTo>
                  <a:pt x="6260313" y="482758"/>
                </a:lnTo>
                <a:lnTo>
                  <a:pt x="6259243" y="483417"/>
                </a:lnTo>
                <a:lnTo>
                  <a:pt x="6258008" y="484159"/>
                </a:lnTo>
                <a:lnTo>
                  <a:pt x="6256938" y="484900"/>
                </a:lnTo>
                <a:lnTo>
                  <a:pt x="6255868" y="485724"/>
                </a:lnTo>
                <a:lnTo>
                  <a:pt x="6254798" y="486548"/>
                </a:lnTo>
                <a:lnTo>
                  <a:pt x="6253728" y="487536"/>
                </a:lnTo>
                <a:lnTo>
                  <a:pt x="6251669" y="489431"/>
                </a:lnTo>
                <a:lnTo>
                  <a:pt x="6250599" y="490337"/>
                </a:lnTo>
                <a:lnTo>
                  <a:pt x="6249694" y="491408"/>
                </a:lnTo>
                <a:lnTo>
                  <a:pt x="6248624" y="492644"/>
                </a:lnTo>
                <a:lnTo>
                  <a:pt x="6247636" y="493797"/>
                </a:lnTo>
                <a:lnTo>
                  <a:pt x="6189764" y="561843"/>
                </a:lnTo>
                <a:lnTo>
                  <a:pt x="6186306" y="565138"/>
                </a:lnTo>
                <a:lnTo>
                  <a:pt x="6184824" y="566538"/>
                </a:lnTo>
                <a:lnTo>
                  <a:pt x="6183425" y="567774"/>
                </a:lnTo>
                <a:lnTo>
                  <a:pt x="6182108" y="568845"/>
                </a:lnTo>
                <a:lnTo>
                  <a:pt x="6180791" y="569669"/>
                </a:lnTo>
                <a:lnTo>
                  <a:pt x="6180214" y="570163"/>
                </a:lnTo>
                <a:lnTo>
                  <a:pt x="6179473" y="570493"/>
                </a:lnTo>
                <a:lnTo>
                  <a:pt x="6178156" y="571069"/>
                </a:lnTo>
                <a:lnTo>
                  <a:pt x="6176757" y="571564"/>
                </a:lnTo>
                <a:lnTo>
                  <a:pt x="6175193" y="571975"/>
                </a:lnTo>
                <a:lnTo>
                  <a:pt x="6173382" y="572223"/>
                </a:lnTo>
                <a:lnTo>
                  <a:pt x="6171488" y="572387"/>
                </a:lnTo>
                <a:lnTo>
                  <a:pt x="6169348" y="572552"/>
                </a:lnTo>
                <a:lnTo>
                  <a:pt x="6168278" y="572552"/>
                </a:lnTo>
                <a:lnTo>
                  <a:pt x="6166960" y="572552"/>
                </a:lnTo>
                <a:lnTo>
                  <a:pt x="6164244" y="572634"/>
                </a:lnTo>
                <a:lnTo>
                  <a:pt x="6161280" y="572634"/>
                </a:lnTo>
                <a:lnTo>
                  <a:pt x="6088343" y="572634"/>
                </a:lnTo>
                <a:lnTo>
                  <a:pt x="6015406" y="572634"/>
                </a:lnTo>
                <a:lnTo>
                  <a:pt x="5942469" y="572634"/>
                </a:lnTo>
                <a:lnTo>
                  <a:pt x="5869532" y="572634"/>
                </a:lnTo>
                <a:lnTo>
                  <a:pt x="5864675" y="572799"/>
                </a:lnTo>
                <a:lnTo>
                  <a:pt x="5860148" y="572882"/>
                </a:lnTo>
                <a:lnTo>
                  <a:pt x="5857925" y="573046"/>
                </a:lnTo>
                <a:lnTo>
                  <a:pt x="5855949" y="573129"/>
                </a:lnTo>
                <a:lnTo>
                  <a:pt x="5852163" y="573458"/>
                </a:lnTo>
                <a:lnTo>
                  <a:pt x="5848540" y="574117"/>
                </a:lnTo>
                <a:lnTo>
                  <a:pt x="5846894" y="574365"/>
                </a:lnTo>
                <a:lnTo>
                  <a:pt x="5845330" y="574694"/>
                </a:lnTo>
                <a:lnTo>
                  <a:pt x="5843766" y="575023"/>
                </a:lnTo>
                <a:lnTo>
                  <a:pt x="5842202" y="575435"/>
                </a:lnTo>
                <a:lnTo>
                  <a:pt x="5840802" y="575847"/>
                </a:lnTo>
                <a:lnTo>
                  <a:pt x="5839403" y="576341"/>
                </a:lnTo>
                <a:lnTo>
                  <a:pt x="5838086" y="576836"/>
                </a:lnTo>
                <a:lnTo>
                  <a:pt x="5836768" y="577330"/>
                </a:lnTo>
                <a:lnTo>
                  <a:pt x="5835451" y="577907"/>
                </a:lnTo>
                <a:lnTo>
                  <a:pt x="5834216" y="578483"/>
                </a:lnTo>
                <a:lnTo>
                  <a:pt x="5831747" y="579801"/>
                </a:lnTo>
                <a:lnTo>
                  <a:pt x="5829524" y="581284"/>
                </a:lnTo>
                <a:lnTo>
                  <a:pt x="5828289" y="582108"/>
                </a:lnTo>
                <a:lnTo>
                  <a:pt x="5827219" y="582767"/>
                </a:lnTo>
                <a:lnTo>
                  <a:pt x="5824996" y="584580"/>
                </a:lnTo>
                <a:lnTo>
                  <a:pt x="5822691" y="586474"/>
                </a:lnTo>
                <a:lnTo>
                  <a:pt x="5820304" y="588616"/>
                </a:lnTo>
                <a:lnTo>
                  <a:pt x="5788610" y="620250"/>
                </a:lnTo>
                <a:lnTo>
                  <a:pt x="5818493" y="620250"/>
                </a:lnTo>
                <a:lnTo>
                  <a:pt x="5913410" y="620250"/>
                </a:lnTo>
                <a:lnTo>
                  <a:pt x="5976880" y="620250"/>
                </a:lnTo>
                <a:lnTo>
                  <a:pt x="6040432" y="620250"/>
                </a:lnTo>
                <a:lnTo>
                  <a:pt x="6103902" y="620250"/>
                </a:lnTo>
                <a:lnTo>
                  <a:pt x="6167537" y="620250"/>
                </a:lnTo>
                <a:lnTo>
                  <a:pt x="6171817" y="620250"/>
                </a:lnTo>
                <a:lnTo>
                  <a:pt x="6173876" y="620168"/>
                </a:lnTo>
                <a:lnTo>
                  <a:pt x="6175934" y="620003"/>
                </a:lnTo>
                <a:lnTo>
                  <a:pt x="6179638" y="619756"/>
                </a:lnTo>
                <a:lnTo>
                  <a:pt x="6183178" y="619261"/>
                </a:lnTo>
                <a:lnTo>
                  <a:pt x="6186553" y="618850"/>
                </a:lnTo>
                <a:lnTo>
                  <a:pt x="6188035" y="618438"/>
                </a:lnTo>
                <a:lnTo>
                  <a:pt x="6188858" y="618190"/>
                </a:lnTo>
                <a:lnTo>
                  <a:pt x="6189599" y="618108"/>
                </a:lnTo>
                <a:lnTo>
                  <a:pt x="6191163" y="617614"/>
                </a:lnTo>
                <a:lnTo>
                  <a:pt x="6192563" y="617120"/>
                </a:lnTo>
                <a:lnTo>
                  <a:pt x="6194044" y="616708"/>
                </a:lnTo>
                <a:lnTo>
                  <a:pt x="6195444" y="616213"/>
                </a:lnTo>
                <a:lnTo>
                  <a:pt x="6196761" y="615637"/>
                </a:lnTo>
                <a:lnTo>
                  <a:pt x="6198078" y="614978"/>
                </a:lnTo>
                <a:lnTo>
                  <a:pt x="6199395" y="614319"/>
                </a:lnTo>
                <a:lnTo>
                  <a:pt x="6200712" y="613577"/>
                </a:lnTo>
                <a:lnTo>
                  <a:pt x="6201865" y="612836"/>
                </a:lnTo>
                <a:lnTo>
                  <a:pt x="6203182" y="612012"/>
                </a:lnTo>
                <a:lnTo>
                  <a:pt x="6204417" y="611188"/>
                </a:lnTo>
                <a:lnTo>
                  <a:pt x="6205569" y="610200"/>
                </a:lnTo>
                <a:lnTo>
                  <a:pt x="6207957" y="608305"/>
                </a:lnTo>
                <a:lnTo>
                  <a:pt x="6209191" y="607234"/>
                </a:lnTo>
                <a:lnTo>
                  <a:pt x="6210344" y="606081"/>
                </a:lnTo>
                <a:lnTo>
                  <a:pt x="6212731" y="603692"/>
                </a:lnTo>
                <a:lnTo>
                  <a:pt x="6213884" y="602456"/>
                </a:lnTo>
                <a:lnTo>
                  <a:pt x="6215119" y="601055"/>
                </a:lnTo>
                <a:lnTo>
                  <a:pt x="6235864" y="575765"/>
                </a:lnTo>
                <a:lnTo>
                  <a:pt x="6280400" y="575765"/>
                </a:lnTo>
                <a:lnTo>
                  <a:pt x="6282046" y="575765"/>
                </a:lnTo>
                <a:lnTo>
                  <a:pt x="6283775" y="575683"/>
                </a:lnTo>
                <a:lnTo>
                  <a:pt x="6285339" y="575518"/>
                </a:lnTo>
                <a:lnTo>
                  <a:pt x="6286821" y="575435"/>
                </a:lnTo>
                <a:lnTo>
                  <a:pt x="6288385" y="575271"/>
                </a:lnTo>
                <a:lnTo>
                  <a:pt x="6289867" y="575023"/>
                </a:lnTo>
                <a:lnTo>
                  <a:pt x="6292666" y="574529"/>
                </a:lnTo>
                <a:lnTo>
                  <a:pt x="6295547" y="573952"/>
                </a:lnTo>
                <a:lnTo>
                  <a:pt x="6296864" y="573458"/>
                </a:lnTo>
                <a:lnTo>
                  <a:pt x="6298181" y="573129"/>
                </a:lnTo>
                <a:lnTo>
                  <a:pt x="6300651" y="572223"/>
                </a:lnTo>
                <a:lnTo>
                  <a:pt x="6303203" y="571069"/>
                </a:lnTo>
                <a:lnTo>
                  <a:pt x="6305425" y="569998"/>
                </a:lnTo>
                <a:lnTo>
                  <a:pt x="6307730" y="568763"/>
                </a:lnTo>
                <a:lnTo>
                  <a:pt x="6308883" y="568021"/>
                </a:lnTo>
                <a:lnTo>
                  <a:pt x="6309953" y="567280"/>
                </a:lnTo>
                <a:lnTo>
                  <a:pt x="6312094" y="565632"/>
                </a:lnTo>
                <a:lnTo>
                  <a:pt x="6314152" y="563985"/>
                </a:lnTo>
                <a:lnTo>
                  <a:pt x="6316292" y="562172"/>
                </a:lnTo>
                <a:lnTo>
                  <a:pt x="6318185" y="560277"/>
                </a:lnTo>
                <a:lnTo>
                  <a:pt x="6320243" y="558218"/>
                </a:lnTo>
                <a:lnTo>
                  <a:pt x="6335720" y="539518"/>
                </a:lnTo>
                <a:lnTo>
                  <a:pt x="6258255" y="539518"/>
                </a:lnTo>
                <a:lnTo>
                  <a:pt x="6264347" y="532104"/>
                </a:lnTo>
                <a:lnTo>
                  <a:pt x="6268628" y="526831"/>
                </a:lnTo>
                <a:lnTo>
                  <a:pt x="6271097" y="523866"/>
                </a:lnTo>
                <a:lnTo>
                  <a:pt x="6271838" y="523042"/>
                </a:lnTo>
                <a:lnTo>
                  <a:pt x="6272579" y="522465"/>
                </a:lnTo>
                <a:lnTo>
                  <a:pt x="6273238" y="521971"/>
                </a:lnTo>
                <a:lnTo>
                  <a:pt x="6274061" y="521477"/>
                </a:lnTo>
                <a:lnTo>
                  <a:pt x="6274966" y="521229"/>
                </a:lnTo>
                <a:lnTo>
                  <a:pt x="6275872" y="520982"/>
                </a:lnTo>
                <a:lnTo>
                  <a:pt x="6276942" y="520900"/>
                </a:lnTo>
                <a:lnTo>
                  <a:pt x="6278259" y="520900"/>
                </a:lnTo>
                <a:lnTo>
                  <a:pt x="6338107" y="520900"/>
                </a:lnTo>
                <a:lnTo>
                  <a:pt x="6341400" y="520735"/>
                </a:lnTo>
                <a:lnTo>
                  <a:pt x="6344611" y="520653"/>
                </a:lnTo>
                <a:lnTo>
                  <a:pt x="6346175" y="520570"/>
                </a:lnTo>
                <a:lnTo>
                  <a:pt x="6347739" y="520323"/>
                </a:lnTo>
                <a:lnTo>
                  <a:pt x="6349385" y="520158"/>
                </a:lnTo>
                <a:lnTo>
                  <a:pt x="6350949" y="519911"/>
                </a:lnTo>
                <a:lnTo>
                  <a:pt x="6353913" y="519499"/>
                </a:lnTo>
                <a:lnTo>
                  <a:pt x="6356959" y="518758"/>
                </a:lnTo>
                <a:lnTo>
                  <a:pt x="6359922" y="517934"/>
                </a:lnTo>
                <a:lnTo>
                  <a:pt x="6361322" y="517440"/>
                </a:lnTo>
                <a:lnTo>
                  <a:pt x="6362804" y="516946"/>
                </a:lnTo>
                <a:lnTo>
                  <a:pt x="6365520" y="515792"/>
                </a:lnTo>
                <a:lnTo>
                  <a:pt x="6366837" y="515133"/>
                </a:lnTo>
                <a:lnTo>
                  <a:pt x="6368237" y="514474"/>
                </a:lnTo>
                <a:lnTo>
                  <a:pt x="6369554" y="513733"/>
                </a:lnTo>
                <a:lnTo>
                  <a:pt x="6370871" y="512909"/>
                </a:lnTo>
                <a:lnTo>
                  <a:pt x="6372188" y="512085"/>
                </a:lnTo>
                <a:lnTo>
                  <a:pt x="6373505" y="511262"/>
                </a:lnTo>
                <a:lnTo>
                  <a:pt x="6375975" y="509367"/>
                </a:lnTo>
                <a:lnTo>
                  <a:pt x="6377210" y="508213"/>
                </a:lnTo>
                <a:lnTo>
                  <a:pt x="6378362" y="507142"/>
                </a:lnTo>
                <a:lnTo>
                  <a:pt x="6379597" y="506072"/>
                </a:lnTo>
                <a:lnTo>
                  <a:pt x="6380750" y="504918"/>
                </a:lnTo>
                <a:lnTo>
                  <a:pt x="6381985" y="503600"/>
                </a:lnTo>
                <a:lnTo>
                  <a:pt x="6383137" y="502282"/>
                </a:lnTo>
                <a:lnTo>
                  <a:pt x="6403388" y="476250"/>
                </a:lnTo>
                <a:lnTo>
                  <a:pt x="6346092" y="47625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9787" y="1196557"/>
            <a:ext cx="9001125" cy="4032693"/>
          </a:xfrm>
        </p:spPr>
        <p:txBody>
          <a:bodyPr anchor="ctr" anchorCtr="0"/>
          <a:lstStyle>
            <a:lvl1pPr algn="l">
              <a:lnSpc>
                <a:spcPct val="100000"/>
              </a:lnSpc>
              <a:defRPr sz="5400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9788" y="5733320"/>
            <a:ext cx="9001124" cy="648430"/>
          </a:xfrm>
        </p:spPr>
        <p:txBody>
          <a:bodyPr/>
          <a:lstStyle>
            <a:lvl1pPr marL="0" indent="0" algn="l">
              <a:buNone/>
              <a:defRPr sz="1800" cap="none" spc="0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Freeform 11"/>
          <p:cNvSpPr>
            <a:spLocks noChangeAspect="1"/>
          </p:cNvSpPr>
          <p:nvPr userDrawn="1"/>
        </p:nvSpPr>
        <p:spPr bwMode="auto">
          <a:xfrm>
            <a:off x="5788611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476675"/>
      </p:ext>
    </p:extLst>
  </p:cSld>
  <p:clrMapOvr>
    <a:masterClrMapping/>
  </p:clrMapOvr>
  <p:transition spd="med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839787" y="1773238"/>
            <a:ext cx="10512425" cy="43195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3389197"/>
      </p:ext>
    </p:extLst>
  </p:cSld>
  <p:clrMapOvr>
    <a:masterClrMapping/>
  </p:clrMapOvr>
  <p:transition spd="med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66700" indent="-266700">
              <a:buFont typeface="Arial" panose="020B0604020202020204" pitchFamily="34" charset="0"/>
              <a:buChar char="•"/>
              <a:defRPr/>
            </a:lvl1pPr>
            <a:lvl2pPr marL="539750" indent="-266700">
              <a:defRPr/>
            </a:lvl2pPr>
            <a:lvl3pPr marL="806450" indent="-273050">
              <a:defRPr/>
            </a:lvl3pPr>
            <a:lvl4pPr marL="1071563" indent="-265113">
              <a:defRPr sz="1600"/>
            </a:lvl4pPr>
            <a:lvl5pPr marL="1346200" indent="-274638">
              <a:defRPr sz="1400"/>
            </a:lvl5pPr>
            <a:lvl6pPr marL="1612900" indent="-266700">
              <a:defRPr/>
            </a:lvl6pPr>
            <a:lvl7pPr marL="1878013" indent="-265113">
              <a:defRPr/>
            </a:lvl7pPr>
            <a:lvl8pPr marL="2152650" indent="-274638">
              <a:defRPr/>
            </a:lvl8pPr>
            <a:lvl9pPr marL="2419350" indent="-266700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880478"/>
      </p:ext>
    </p:extLst>
  </p:cSld>
  <p:clrMapOvr>
    <a:masterClrMapping/>
  </p:clrMapOvr>
  <p:transition spd="med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48600"/>
            <a:ext cx="6120332" cy="115216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Agenda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839788" y="1916789"/>
            <a:ext cx="6120332" cy="4176035"/>
          </a:xfrm>
        </p:spPr>
        <p:txBody>
          <a:bodyPr/>
          <a:lstStyle>
            <a:lvl1pPr marL="357188" indent="-357188">
              <a:buFont typeface="+mj-lt"/>
              <a:buAutoNum type="arabicPeriod"/>
              <a:defRPr/>
            </a:lvl1pPr>
            <a:lvl2pPr marL="623888" indent="-266700">
              <a:buFont typeface="Arial" panose="020B0604020202020204" pitchFamily="34" charset="0"/>
              <a:buChar char="•"/>
              <a:defRPr sz="1600"/>
            </a:lvl2pPr>
            <a:lvl3pPr marL="898525" indent="-274638">
              <a:defRPr sz="1600"/>
            </a:lvl3pPr>
            <a:lvl4pPr marL="1163638" indent="-265113">
              <a:defRPr sz="1400"/>
            </a:lvl4pPr>
            <a:lvl5pPr marL="1438275" indent="-274638">
              <a:defRPr/>
            </a:lvl5pPr>
            <a:lvl6pPr marL="1438275" indent="0">
              <a:buNone/>
              <a:defRPr/>
            </a:lvl6pPr>
            <a:lvl7pPr marL="1970088" indent="-266700">
              <a:defRPr/>
            </a:lvl7pPr>
            <a:lvl8pPr marL="2244725" indent="-274638">
              <a:defRPr/>
            </a:lvl8pPr>
            <a:lvl9pPr marL="2509838" indent="-265113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5145581"/>
      </p:ext>
    </p:extLst>
  </p:cSld>
  <p:clrMapOvr>
    <a:masterClrMapping/>
  </p:clrMapOvr>
  <p:transition spd="med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48600"/>
            <a:ext cx="6120332" cy="115216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Agenda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839788" y="1916789"/>
            <a:ext cx="6120332" cy="4176035"/>
          </a:xfrm>
        </p:spPr>
        <p:txBody>
          <a:bodyPr/>
          <a:lstStyle>
            <a:lvl1pPr marL="357188" indent="-357188">
              <a:buFont typeface="+mj-lt"/>
              <a:buAutoNum type="arabicPeriod"/>
              <a:defRPr/>
            </a:lvl1pPr>
            <a:lvl2pPr marL="623888" indent="-266700">
              <a:buFont typeface="Arial" panose="020B0604020202020204" pitchFamily="34" charset="0"/>
              <a:buChar char="•"/>
              <a:defRPr sz="1600"/>
            </a:lvl2pPr>
            <a:lvl3pPr marL="898525" indent="-274638">
              <a:defRPr sz="1600"/>
            </a:lvl3pPr>
            <a:lvl4pPr marL="1163638" indent="-265113">
              <a:defRPr sz="1400"/>
            </a:lvl4pPr>
            <a:lvl5pPr marL="1438275" indent="-274638">
              <a:defRPr/>
            </a:lvl5pPr>
            <a:lvl6pPr marL="1438275" indent="0">
              <a:buNone/>
              <a:defRPr/>
            </a:lvl6pPr>
            <a:lvl7pPr marL="1970088" indent="-266700">
              <a:defRPr/>
            </a:lvl7pPr>
            <a:lvl8pPr marL="2244725" indent="-274638">
              <a:defRPr/>
            </a:lvl8pPr>
            <a:lvl9pPr marL="2509838" indent="-265113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56336812"/>
      </p:ext>
    </p:extLst>
  </p:cSld>
  <p:clrMapOvr>
    <a:masterClrMapping/>
  </p:clrMapOvr>
  <p:transition spd="med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48600"/>
            <a:ext cx="6120332" cy="115216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Agenda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839788" y="1916789"/>
            <a:ext cx="6120332" cy="4176035"/>
          </a:xfrm>
        </p:spPr>
        <p:txBody>
          <a:bodyPr/>
          <a:lstStyle>
            <a:lvl1pPr marL="357188" indent="-357188">
              <a:buFont typeface="+mj-lt"/>
              <a:buAutoNum type="arabicPeriod"/>
              <a:defRPr/>
            </a:lvl1pPr>
            <a:lvl2pPr marL="623888" indent="-266700">
              <a:buFont typeface="Arial" panose="020B0604020202020204" pitchFamily="34" charset="0"/>
              <a:buChar char="•"/>
              <a:defRPr sz="1600"/>
            </a:lvl2pPr>
            <a:lvl3pPr marL="898525" indent="-274638">
              <a:defRPr sz="1600"/>
            </a:lvl3pPr>
            <a:lvl4pPr marL="1163638" indent="-265113">
              <a:defRPr sz="1400"/>
            </a:lvl4pPr>
            <a:lvl5pPr marL="1438275" indent="-274638">
              <a:defRPr/>
            </a:lvl5pPr>
            <a:lvl6pPr marL="1438275" indent="0">
              <a:buNone/>
              <a:defRPr/>
            </a:lvl6pPr>
            <a:lvl7pPr marL="1970088" indent="-266700">
              <a:defRPr/>
            </a:lvl7pPr>
            <a:lvl8pPr marL="2244725" indent="-274638">
              <a:defRPr/>
            </a:lvl8pPr>
            <a:lvl9pPr marL="2509838" indent="-265113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7464190" y="1196690"/>
            <a:ext cx="4727810" cy="4896135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06137105"/>
      </p:ext>
    </p:extLst>
  </p:cSld>
  <p:clrMapOvr>
    <a:masterClrMapping/>
  </p:clrMapOvr>
  <p:transition spd="med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7" y="548600"/>
            <a:ext cx="9001126" cy="115216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Agenda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839787" y="1916791"/>
            <a:ext cx="9001126" cy="4176034"/>
          </a:xfrm>
        </p:spPr>
        <p:txBody>
          <a:bodyPr/>
          <a:lstStyle>
            <a:lvl1pPr marL="357188" indent="-357188">
              <a:buFont typeface="+mj-lt"/>
              <a:buAutoNum type="arabicPeriod"/>
              <a:defRPr/>
            </a:lvl1pPr>
            <a:lvl2pPr marL="623888" indent="-266700">
              <a:buFont typeface="Arial" panose="020B0604020202020204" pitchFamily="34" charset="0"/>
              <a:buChar char="•"/>
              <a:defRPr sz="1600"/>
            </a:lvl2pPr>
            <a:lvl3pPr marL="898525" indent="-274638">
              <a:defRPr sz="1600"/>
            </a:lvl3pPr>
            <a:lvl4pPr marL="1163638" indent="-265113">
              <a:defRPr sz="1400"/>
            </a:lvl4pPr>
            <a:lvl5pPr marL="1438275" indent="-274638">
              <a:defRPr/>
            </a:lvl5pPr>
            <a:lvl6pPr marL="1438275" indent="0">
              <a:buNone/>
              <a:defRPr/>
            </a:lvl6pPr>
            <a:lvl7pPr marL="1970088" indent="-266700">
              <a:defRPr/>
            </a:lvl7pPr>
            <a:lvl8pPr marL="2244725" indent="-274638">
              <a:defRPr/>
            </a:lvl8pPr>
            <a:lvl9pPr marL="2509838" indent="-265113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71525"/>
      </p:ext>
    </p:extLst>
  </p:cSld>
  <p:clrMapOvr>
    <a:masterClrMapping/>
  </p:clrMapOvr>
  <p:transition spd="med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548600"/>
            <a:ext cx="6120332" cy="1152160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 dirty="0"/>
              <a:t>Agenda Title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839788" y="1916789"/>
            <a:ext cx="6120332" cy="4176035"/>
          </a:xfrm>
        </p:spPr>
        <p:txBody>
          <a:bodyPr/>
          <a:lstStyle>
            <a:lvl1pPr marL="357188" indent="-357188">
              <a:buFont typeface="+mj-lt"/>
              <a:buAutoNum type="arabicPeriod"/>
              <a:defRPr/>
            </a:lvl1pPr>
            <a:lvl2pPr marL="623888" indent="-266700">
              <a:buFont typeface="Arial" panose="020B0604020202020204" pitchFamily="34" charset="0"/>
              <a:buChar char="•"/>
              <a:defRPr sz="1600"/>
            </a:lvl2pPr>
            <a:lvl3pPr marL="898525" indent="-274638">
              <a:defRPr sz="1600"/>
            </a:lvl3pPr>
            <a:lvl4pPr marL="1163638" indent="-265113">
              <a:defRPr sz="1400"/>
            </a:lvl4pPr>
            <a:lvl5pPr marL="1438275" indent="-274638">
              <a:defRPr/>
            </a:lvl5pPr>
            <a:lvl6pPr marL="1438275" indent="0">
              <a:buNone/>
              <a:defRPr/>
            </a:lvl6pPr>
            <a:lvl7pPr marL="1970088" indent="-266700">
              <a:defRPr/>
            </a:lvl7pPr>
            <a:lvl8pPr marL="2244725" indent="-274638">
              <a:defRPr/>
            </a:lvl8pPr>
            <a:lvl9pPr marL="2509838" indent="-265113"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6"/>
          </p:nvPr>
        </p:nvSpPr>
        <p:spPr>
          <a:xfrm>
            <a:off x="7464425" y="1196975"/>
            <a:ext cx="4727575" cy="4899260"/>
          </a:xfrm>
          <a:solidFill>
            <a:schemeClr val="bg2"/>
          </a:solidFill>
        </p:spPr>
        <p:txBody>
          <a:bodyPr/>
          <a:lstStyle>
            <a:lvl1pPr>
              <a:defRPr sz="1200"/>
            </a:lvl1pPr>
          </a:lstStyle>
          <a:p>
            <a:r>
              <a:rPr lang="en-US"/>
              <a:t>Click icon to add picture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97386927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76" Type="http://schemas.openxmlformats.org/officeDocument/2006/relationships/slideLayout" Target="../slideLayouts/slideLayout76.xml"/><Relationship Id="rId84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96.xml"/><Relationship Id="rId18" Type="http://schemas.openxmlformats.org/officeDocument/2006/relationships/slideLayout" Target="../slideLayouts/slideLayout101.xml"/><Relationship Id="rId26" Type="http://schemas.openxmlformats.org/officeDocument/2006/relationships/slideLayout" Target="../slideLayouts/slideLayout109.xml"/><Relationship Id="rId39" Type="http://schemas.openxmlformats.org/officeDocument/2006/relationships/slideLayout" Target="../slideLayouts/slideLayout122.xml"/><Relationship Id="rId21" Type="http://schemas.openxmlformats.org/officeDocument/2006/relationships/slideLayout" Target="../slideLayouts/slideLayout104.xml"/><Relationship Id="rId34" Type="http://schemas.openxmlformats.org/officeDocument/2006/relationships/slideLayout" Target="../slideLayouts/slideLayout117.xml"/><Relationship Id="rId42" Type="http://schemas.openxmlformats.org/officeDocument/2006/relationships/slideLayout" Target="../slideLayouts/slideLayout125.xml"/><Relationship Id="rId47" Type="http://schemas.openxmlformats.org/officeDocument/2006/relationships/slideLayout" Target="../slideLayouts/slideLayout130.xml"/><Relationship Id="rId50" Type="http://schemas.openxmlformats.org/officeDocument/2006/relationships/slideLayout" Target="../slideLayouts/slideLayout133.xml"/><Relationship Id="rId55" Type="http://schemas.openxmlformats.org/officeDocument/2006/relationships/slideLayout" Target="../slideLayouts/slideLayout138.xml"/><Relationship Id="rId63" Type="http://schemas.openxmlformats.org/officeDocument/2006/relationships/slideLayout" Target="../slideLayouts/slideLayout146.xml"/><Relationship Id="rId68" Type="http://schemas.openxmlformats.org/officeDocument/2006/relationships/slideLayout" Target="../slideLayouts/slideLayout151.xml"/><Relationship Id="rId76" Type="http://schemas.openxmlformats.org/officeDocument/2006/relationships/slideLayout" Target="../slideLayouts/slideLayout159.xml"/><Relationship Id="rId84" Type="http://schemas.openxmlformats.org/officeDocument/2006/relationships/theme" Target="../theme/theme2.xml"/><Relationship Id="rId7" Type="http://schemas.openxmlformats.org/officeDocument/2006/relationships/slideLayout" Target="../slideLayouts/slideLayout90.xml"/><Relationship Id="rId71" Type="http://schemas.openxmlformats.org/officeDocument/2006/relationships/slideLayout" Target="../slideLayouts/slideLayout154.xml"/><Relationship Id="rId2" Type="http://schemas.openxmlformats.org/officeDocument/2006/relationships/slideLayout" Target="../slideLayouts/slideLayout85.xml"/><Relationship Id="rId16" Type="http://schemas.openxmlformats.org/officeDocument/2006/relationships/slideLayout" Target="../slideLayouts/slideLayout99.xml"/><Relationship Id="rId29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94.xml"/><Relationship Id="rId24" Type="http://schemas.openxmlformats.org/officeDocument/2006/relationships/slideLayout" Target="../slideLayouts/slideLayout107.xml"/><Relationship Id="rId32" Type="http://schemas.openxmlformats.org/officeDocument/2006/relationships/slideLayout" Target="../slideLayouts/slideLayout115.xml"/><Relationship Id="rId37" Type="http://schemas.openxmlformats.org/officeDocument/2006/relationships/slideLayout" Target="../slideLayouts/slideLayout120.xml"/><Relationship Id="rId40" Type="http://schemas.openxmlformats.org/officeDocument/2006/relationships/slideLayout" Target="../slideLayouts/slideLayout123.xml"/><Relationship Id="rId45" Type="http://schemas.openxmlformats.org/officeDocument/2006/relationships/slideLayout" Target="../slideLayouts/slideLayout128.xml"/><Relationship Id="rId53" Type="http://schemas.openxmlformats.org/officeDocument/2006/relationships/slideLayout" Target="../slideLayouts/slideLayout136.xml"/><Relationship Id="rId58" Type="http://schemas.openxmlformats.org/officeDocument/2006/relationships/slideLayout" Target="../slideLayouts/slideLayout141.xml"/><Relationship Id="rId66" Type="http://schemas.openxmlformats.org/officeDocument/2006/relationships/slideLayout" Target="../slideLayouts/slideLayout149.xml"/><Relationship Id="rId74" Type="http://schemas.openxmlformats.org/officeDocument/2006/relationships/slideLayout" Target="../slideLayouts/slideLayout157.xml"/><Relationship Id="rId79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88.xml"/><Relationship Id="rId61" Type="http://schemas.openxmlformats.org/officeDocument/2006/relationships/slideLayout" Target="../slideLayouts/slideLayout144.xml"/><Relationship Id="rId82" Type="http://schemas.openxmlformats.org/officeDocument/2006/relationships/slideLayout" Target="../slideLayouts/slideLayout165.xml"/><Relationship Id="rId10" Type="http://schemas.openxmlformats.org/officeDocument/2006/relationships/slideLayout" Target="../slideLayouts/slideLayout93.xml"/><Relationship Id="rId19" Type="http://schemas.openxmlformats.org/officeDocument/2006/relationships/slideLayout" Target="../slideLayouts/slideLayout102.xml"/><Relationship Id="rId31" Type="http://schemas.openxmlformats.org/officeDocument/2006/relationships/slideLayout" Target="../slideLayouts/slideLayout114.xml"/><Relationship Id="rId44" Type="http://schemas.openxmlformats.org/officeDocument/2006/relationships/slideLayout" Target="../slideLayouts/slideLayout127.xml"/><Relationship Id="rId52" Type="http://schemas.openxmlformats.org/officeDocument/2006/relationships/slideLayout" Target="../slideLayouts/slideLayout135.xml"/><Relationship Id="rId60" Type="http://schemas.openxmlformats.org/officeDocument/2006/relationships/slideLayout" Target="../slideLayouts/slideLayout143.xml"/><Relationship Id="rId65" Type="http://schemas.openxmlformats.org/officeDocument/2006/relationships/slideLayout" Target="../slideLayouts/slideLayout148.xml"/><Relationship Id="rId73" Type="http://schemas.openxmlformats.org/officeDocument/2006/relationships/slideLayout" Target="../slideLayouts/slideLayout156.xml"/><Relationship Id="rId78" Type="http://schemas.openxmlformats.org/officeDocument/2006/relationships/slideLayout" Target="../slideLayouts/slideLayout161.xml"/><Relationship Id="rId81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87.xml"/><Relationship Id="rId9" Type="http://schemas.openxmlformats.org/officeDocument/2006/relationships/slideLayout" Target="../slideLayouts/slideLayout92.xml"/><Relationship Id="rId14" Type="http://schemas.openxmlformats.org/officeDocument/2006/relationships/slideLayout" Target="../slideLayouts/slideLayout97.xml"/><Relationship Id="rId22" Type="http://schemas.openxmlformats.org/officeDocument/2006/relationships/slideLayout" Target="../slideLayouts/slideLayout105.xml"/><Relationship Id="rId27" Type="http://schemas.openxmlformats.org/officeDocument/2006/relationships/slideLayout" Target="../slideLayouts/slideLayout110.xml"/><Relationship Id="rId30" Type="http://schemas.openxmlformats.org/officeDocument/2006/relationships/slideLayout" Target="../slideLayouts/slideLayout113.xml"/><Relationship Id="rId35" Type="http://schemas.openxmlformats.org/officeDocument/2006/relationships/slideLayout" Target="../slideLayouts/slideLayout118.xml"/><Relationship Id="rId43" Type="http://schemas.openxmlformats.org/officeDocument/2006/relationships/slideLayout" Target="../slideLayouts/slideLayout126.xml"/><Relationship Id="rId48" Type="http://schemas.openxmlformats.org/officeDocument/2006/relationships/slideLayout" Target="../slideLayouts/slideLayout131.xml"/><Relationship Id="rId56" Type="http://schemas.openxmlformats.org/officeDocument/2006/relationships/slideLayout" Target="../slideLayouts/slideLayout139.xml"/><Relationship Id="rId64" Type="http://schemas.openxmlformats.org/officeDocument/2006/relationships/slideLayout" Target="../slideLayouts/slideLayout147.xml"/><Relationship Id="rId69" Type="http://schemas.openxmlformats.org/officeDocument/2006/relationships/slideLayout" Target="../slideLayouts/slideLayout152.xml"/><Relationship Id="rId77" Type="http://schemas.openxmlformats.org/officeDocument/2006/relationships/slideLayout" Target="../slideLayouts/slideLayout160.xml"/><Relationship Id="rId8" Type="http://schemas.openxmlformats.org/officeDocument/2006/relationships/slideLayout" Target="../slideLayouts/slideLayout91.xml"/><Relationship Id="rId51" Type="http://schemas.openxmlformats.org/officeDocument/2006/relationships/slideLayout" Target="../slideLayouts/slideLayout134.xml"/><Relationship Id="rId72" Type="http://schemas.openxmlformats.org/officeDocument/2006/relationships/slideLayout" Target="../slideLayouts/slideLayout155.xml"/><Relationship Id="rId80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86.xml"/><Relationship Id="rId12" Type="http://schemas.openxmlformats.org/officeDocument/2006/relationships/slideLayout" Target="../slideLayouts/slideLayout95.xml"/><Relationship Id="rId17" Type="http://schemas.openxmlformats.org/officeDocument/2006/relationships/slideLayout" Target="../slideLayouts/slideLayout100.xml"/><Relationship Id="rId25" Type="http://schemas.openxmlformats.org/officeDocument/2006/relationships/slideLayout" Target="../slideLayouts/slideLayout108.xml"/><Relationship Id="rId33" Type="http://schemas.openxmlformats.org/officeDocument/2006/relationships/slideLayout" Target="../slideLayouts/slideLayout116.xml"/><Relationship Id="rId38" Type="http://schemas.openxmlformats.org/officeDocument/2006/relationships/slideLayout" Target="../slideLayouts/slideLayout121.xml"/><Relationship Id="rId46" Type="http://schemas.openxmlformats.org/officeDocument/2006/relationships/slideLayout" Target="../slideLayouts/slideLayout129.xml"/><Relationship Id="rId59" Type="http://schemas.openxmlformats.org/officeDocument/2006/relationships/slideLayout" Target="../slideLayouts/slideLayout142.xml"/><Relationship Id="rId67" Type="http://schemas.openxmlformats.org/officeDocument/2006/relationships/slideLayout" Target="../slideLayouts/slideLayout150.xml"/><Relationship Id="rId20" Type="http://schemas.openxmlformats.org/officeDocument/2006/relationships/slideLayout" Target="../slideLayouts/slideLayout103.xml"/><Relationship Id="rId41" Type="http://schemas.openxmlformats.org/officeDocument/2006/relationships/slideLayout" Target="../slideLayouts/slideLayout124.xml"/><Relationship Id="rId54" Type="http://schemas.openxmlformats.org/officeDocument/2006/relationships/slideLayout" Target="../slideLayouts/slideLayout137.xml"/><Relationship Id="rId62" Type="http://schemas.openxmlformats.org/officeDocument/2006/relationships/slideLayout" Target="../slideLayouts/slideLayout145.xml"/><Relationship Id="rId70" Type="http://schemas.openxmlformats.org/officeDocument/2006/relationships/slideLayout" Target="../slideLayouts/slideLayout153.xml"/><Relationship Id="rId75" Type="http://schemas.openxmlformats.org/officeDocument/2006/relationships/slideLayout" Target="../slideLayouts/slideLayout158.xml"/><Relationship Id="rId83" Type="http://schemas.openxmlformats.org/officeDocument/2006/relationships/slideLayout" Target="../slideLayouts/slideLayout166.xml"/><Relationship Id="rId1" Type="http://schemas.openxmlformats.org/officeDocument/2006/relationships/slideLayout" Target="../slideLayouts/slideLayout84.xml"/><Relationship Id="rId6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8.xml"/><Relationship Id="rId23" Type="http://schemas.openxmlformats.org/officeDocument/2006/relationships/slideLayout" Target="../slideLayouts/slideLayout106.xml"/><Relationship Id="rId28" Type="http://schemas.openxmlformats.org/officeDocument/2006/relationships/slideLayout" Target="../slideLayouts/slideLayout111.xml"/><Relationship Id="rId36" Type="http://schemas.openxmlformats.org/officeDocument/2006/relationships/slideLayout" Target="../slideLayouts/slideLayout119.xml"/><Relationship Id="rId49" Type="http://schemas.openxmlformats.org/officeDocument/2006/relationships/slideLayout" Target="../slideLayouts/slideLayout132.xml"/><Relationship Id="rId57" Type="http://schemas.openxmlformats.org/officeDocument/2006/relationships/slideLayout" Target="../slideLayouts/slideLayout14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4.xml"/><Relationship Id="rId13" Type="http://schemas.openxmlformats.org/officeDocument/2006/relationships/slideLayout" Target="../slideLayouts/slideLayout179.xml"/><Relationship Id="rId1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69.xml"/><Relationship Id="rId21" Type="http://schemas.openxmlformats.org/officeDocument/2006/relationships/theme" Target="../theme/theme3.xml"/><Relationship Id="rId7" Type="http://schemas.openxmlformats.org/officeDocument/2006/relationships/slideLayout" Target="../slideLayouts/slideLayout173.xml"/><Relationship Id="rId12" Type="http://schemas.openxmlformats.org/officeDocument/2006/relationships/slideLayout" Target="../slideLayouts/slideLayout178.xml"/><Relationship Id="rId17" Type="http://schemas.openxmlformats.org/officeDocument/2006/relationships/slideLayout" Target="../slideLayouts/slideLayout183.xml"/><Relationship Id="rId2" Type="http://schemas.openxmlformats.org/officeDocument/2006/relationships/slideLayout" Target="../slideLayouts/slideLayout168.xml"/><Relationship Id="rId16" Type="http://schemas.openxmlformats.org/officeDocument/2006/relationships/slideLayout" Target="../slideLayouts/slideLayout182.xml"/><Relationship Id="rId20" Type="http://schemas.openxmlformats.org/officeDocument/2006/relationships/slideLayout" Target="../slideLayouts/slideLayout186.xml"/><Relationship Id="rId1" Type="http://schemas.openxmlformats.org/officeDocument/2006/relationships/slideLayout" Target="../slideLayouts/slideLayout167.xml"/><Relationship Id="rId6" Type="http://schemas.openxmlformats.org/officeDocument/2006/relationships/slideLayout" Target="../slideLayouts/slideLayout172.xml"/><Relationship Id="rId11" Type="http://schemas.openxmlformats.org/officeDocument/2006/relationships/slideLayout" Target="../slideLayouts/slideLayout177.xml"/><Relationship Id="rId5" Type="http://schemas.openxmlformats.org/officeDocument/2006/relationships/slideLayout" Target="../slideLayouts/slideLayout171.xml"/><Relationship Id="rId1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76.xml"/><Relationship Id="rId19" Type="http://schemas.openxmlformats.org/officeDocument/2006/relationships/slideLayout" Target="../slideLayouts/slideLayout185.xml"/><Relationship Id="rId4" Type="http://schemas.openxmlformats.org/officeDocument/2006/relationships/slideLayout" Target="../slideLayouts/slideLayout170.xml"/><Relationship Id="rId9" Type="http://schemas.openxmlformats.org/officeDocument/2006/relationships/slideLayout" Target="../slideLayouts/slideLayout175.xml"/><Relationship Id="rId14" Type="http://schemas.openxmlformats.org/officeDocument/2006/relationships/slideLayout" Target="../slideLayouts/slideLayout18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4.xml"/><Relationship Id="rId13" Type="http://schemas.openxmlformats.org/officeDocument/2006/relationships/slideLayout" Target="../slideLayouts/slideLayout199.xml"/><Relationship Id="rId18" Type="http://schemas.openxmlformats.org/officeDocument/2006/relationships/slideLayout" Target="../slideLayouts/slideLayout204.xml"/><Relationship Id="rId3" Type="http://schemas.openxmlformats.org/officeDocument/2006/relationships/slideLayout" Target="../slideLayouts/slideLayout189.xml"/><Relationship Id="rId21" Type="http://schemas.openxmlformats.org/officeDocument/2006/relationships/slideLayout" Target="../slideLayouts/slideLayout207.xml"/><Relationship Id="rId7" Type="http://schemas.openxmlformats.org/officeDocument/2006/relationships/slideLayout" Target="../slideLayouts/slideLayout193.xml"/><Relationship Id="rId12" Type="http://schemas.openxmlformats.org/officeDocument/2006/relationships/slideLayout" Target="../slideLayouts/slideLayout198.xml"/><Relationship Id="rId17" Type="http://schemas.openxmlformats.org/officeDocument/2006/relationships/slideLayout" Target="../slideLayouts/slideLayout203.xml"/><Relationship Id="rId2" Type="http://schemas.openxmlformats.org/officeDocument/2006/relationships/slideLayout" Target="../slideLayouts/slideLayout188.xml"/><Relationship Id="rId16" Type="http://schemas.openxmlformats.org/officeDocument/2006/relationships/slideLayout" Target="../slideLayouts/slideLayout202.xml"/><Relationship Id="rId20" Type="http://schemas.openxmlformats.org/officeDocument/2006/relationships/slideLayout" Target="../slideLayouts/slideLayout206.xml"/><Relationship Id="rId1" Type="http://schemas.openxmlformats.org/officeDocument/2006/relationships/slideLayout" Target="../slideLayouts/slideLayout187.xml"/><Relationship Id="rId6" Type="http://schemas.openxmlformats.org/officeDocument/2006/relationships/slideLayout" Target="../slideLayouts/slideLayout192.xml"/><Relationship Id="rId11" Type="http://schemas.openxmlformats.org/officeDocument/2006/relationships/slideLayout" Target="../slideLayouts/slideLayout197.xml"/><Relationship Id="rId5" Type="http://schemas.openxmlformats.org/officeDocument/2006/relationships/slideLayout" Target="../slideLayouts/slideLayout191.xml"/><Relationship Id="rId15" Type="http://schemas.openxmlformats.org/officeDocument/2006/relationships/slideLayout" Target="../slideLayouts/slideLayout201.xml"/><Relationship Id="rId10" Type="http://schemas.openxmlformats.org/officeDocument/2006/relationships/slideLayout" Target="../slideLayouts/slideLayout196.xml"/><Relationship Id="rId19" Type="http://schemas.openxmlformats.org/officeDocument/2006/relationships/slideLayout" Target="../slideLayouts/slideLayout205.xml"/><Relationship Id="rId4" Type="http://schemas.openxmlformats.org/officeDocument/2006/relationships/slideLayout" Target="../slideLayouts/slideLayout190.xml"/><Relationship Id="rId9" Type="http://schemas.openxmlformats.org/officeDocument/2006/relationships/slideLayout" Target="../slideLayouts/slideLayout195.xml"/><Relationship Id="rId14" Type="http://schemas.openxmlformats.org/officeDocument/2006/relationships/slideLayout" Target="../slideLayouts/slideLayout200.xml"/><Relationship Id="rId22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20.xml"/><Relationship Id="rId18" Type="http://schemas.openxmlformats.org/officeDocument/2006/relationships/slideLayout" Target="../slideLayouts/slideLayout225.xml"/><Relationship Id="rId26" Type="http://schemas.openxmlformats.org/officeDocument/2006/relationships/slideLayout" Target="../slideLayouts/slideLayout233.xml"/><Relationship Id="rId39" Type="http://schemas.openxmlformats.org/officeDocument/2006/relationships/slideLayout" Target="../slideLayouts/slideLayout246.xml"/><Relationship Id="rId21" Type="http://schemas.openxmlformats.org/officeDocument/2006/relationships/slideLayout" Target="../slideLayouts/slideLayout228.xml"/><Relationship Id="rId34" Type="http://schemas.openxmlformats.org/officeDocument/2006/relationships/slideLayout" Target="../slideLayouts/slideLayout241.xml"/><Relationship Id="rId42" Type="http://schemas.openxmlformats.org/officeDocument/2006/relationships/slideLayout" Target="../slideLayouts/slideLayout249.xml"/><Relationship Id="rId47" Type="http://schemas.openxmlformats.org/officeDocument/2006/relationships/slideLayout" Target="../slideLayouts/slideLayout254.xml"/><Relationship Id="rId50" Type="http://schemas.openxmlformats.org/officeDocument/2006/relationships/slideLayout" Target="../slideLayouts/slideLayout257.xml"/><Relationship Id="rId55" Type="http://schemas.openxmlformats.org/officeDocument/2006/relationships/slideLayout" Target="../slideLayouts/slideLayout262.xml"/><Relationship Id="rId7" Type="http://schemas.openxmlformats.org/officeDocument/2006/relationships/slideLayout" Target="../slideLayouts/slideLayout214.xml"/><Relationship Id="rId12" Type="http://schemas.openxmlformats.org/officeDocument/2006/relationships/slideLayout" Target="../slideLayouts/slideLayout219.xml"/><Relationship Id="rId17" Type="http://schemas.openxmlformats.org/officeDocument/2006/relationships/slideLayout" Target="../slideLayouts/slideLayout224.xml"/><Relationship Id="rId25" Type="http://schemas.openxmlformats.org/officeDocument/2006/relationships/slideLayout" Target="../slideLayouts/slideLayout232.xml"/><Relationship Id="rId33" Type="http://schemas.openxmlformats.org/officeDocument/2006/relationships/slideLayout" Target="../slideLayouts/slideLayout240.xml"/><Relationship Id="rId38" Type="http://schemas.openxmlformats.org/officeDocument/2006/relationships/slideLayout" Target="../slideLayouts/slideLayout245.xml"/><Relationship Id="rId46" Type="http://schemas.openxmlformats.org/officeDocument/2006/relationships/slideLayout" Target="../slideLayouts/slideLayout253.xml"/><Relationship Id="rId2" Type="http://schemas.openxmlformats.org/officeDocument/2006/relationships/slideLayout" Target="../slideLayouts/slideLayout209.xml"/><Relationship Id="rId16" Type="http://schemas.openxmlformats.org/officeDocument/2006/relationships/slideLayout" Target="../slideLayouts/slideLayout223.xml"/><Relationship Id="rId20" Type="http://schemas.openxmlformats.org/officeDocument/2006/relationships/slideLayout" Target="../slideLayouts/slideLayout227.xml"/><Relationship Id="rId29" Type="http://schemas.openxmlformats.org/officeDocument/2006/relationships/slideLayout" Target="../slideLayouts/slideLayout236.xml"/><Relationship Id="rId41" Type="http://schemas.openxmlformats.org/officeDocument/2006/relationships/slideLayout" Target="../slideLayouts/slideLayout248.xml"/><Relationship Id="rId54" Type="http://schemas.openxmlformats.org/officeDocument/2006/relationships/slideLayout" Target="../slideLayouts/slideLayout261.xml"/><Relationship Id="rId1" Type="http://schemas.openxmlformats.org/officeDocument/2006/relationships/slideLayout" Target="../slideLayouts/slideLayout208.xml"/><Relationship Id="rId6" Type="http://schemas.openxmlformats.org/officeDocument/2006/relationships/slideLayout" Target="../slideLayouts/slideLayout213.xml"/><Relationship Id="rId11" Type="http://schemas.openxmlformats.org/officeDocument/2006/relationships/slideLayout" Target="../slideLayouts/slideLayout218.xml"/><Relationship Id="rId24" Type="http://schemas.openxmlformats.org/officeDocument/2006/relationships/slideLayout" Target="../slideLayouts/slideLayout231.xml"/><Relationship Id="rId32" Type="http://schemas.openxmlformats.org/officeDocument/2006/relationships/slideLayout" Target="../slideLayouts/slideLayout239.xml"/><Relationship Id="rId37" Type="http://schemas.openxmlformats.org/officeDocument/2006/relationships/slideLayout" Target="../slideLayouts/slideLayout244.xml"/><Relationship Id="rId40" Type="http://schemas.openxmlformats.org/officeDocument/2006/relationships/slideLayout" Target="../slideLayouts/slideLayout247.xml"/><Relationship Id="rId45" Type="http://schemas.openxmlformats.org/officeDocument/2006/relationships/slideLayout" Target="../slideLayouts/slideLayout252.xml"/><Relationship Id="rId53" Type="http://schemas.openxmlformats.org/officeDocument/2006/relationships/slideLayout" Target="../slideLayouts/slideLayout260.xml"/><Relationship Id="rId5" Type="http://schemas.openxmlformats.org/officeDocument/2006/relationships/slideLayout" Target="../slideLayouts/slideLayout212.xml"/><Relationship Id="rId15" Type="http://schemas.openxmlformats.org/officeDocument/2006/relationships/slideLayout" Target="../slideLayouts/slideLayout222.xml"/><Relationship Id="rId23" Type="http://schemas.openxmlformats.org/officeDocument/2006/relationships/slideLayout" Target="../slideLayouts/slideLayout230.xml"/><Relationship Id="rId28" Type="http://schemas.openxmlformats.org/officeDocument/2006/relationships/slideLayout" Target="../slideLayouts/slideLayout235.xml"/><Relationship Id="rId36" Type="http://schemas.openxmlformats.org/officeDocument/2006/relationships/slideLayout" Target="../slideLayouts/slideLayout243.xml"/><Relationship Id="rId49" Type="http://schemas.openxmlformats.org/officeDocument/2006/relationships/slideLayout" Target="../slideLayouts/slideLayout256.xml"/><Relationship Id="rId57" Type="http://schemas.openxmlformats.org/officeDocument/2006/relationships/theme" Target="../theme/theme5.xml"/><Relationship Id="rId10" Type="http://schemas.openxmlformats.org/officeDocument/2006/relationships/slideLayout" Target="../slideLayouts/slideLayout217.xml"/><Relationship Id="rId19" Type="http://schemas.openxmlformats.org/officeDocument/2006/relationships/slideLayout" Target="../slideLayouts/slideLayout226.xml"/><Relationship Id="rId31" Type="http://schemas.openxmlformats.org/officeDocument/2006/relationships/slideLayout" Target="../slideLayouts/slideLayout238.xml"/><Relationship Id="rId44" Type="http://schemas.openxmlformats.org/officeDocument/2006/relationships/slideLayout" Target="../slideLayouts/slideLayout251.xml"/><Relationship Id="rId52" Type="http://schemas.openxmlformats.org/officeDocument/2006/relationships/slideLayout" Target="../slideLayouts/slideLayout259.xml"/><Relationship Id="rId4" Type="http://schemas.openxmlformats.org/officeDocument/2006/relationships/slideLayout" Target="../slideLayouts/slideLayout211.xml"/><Relationship Id="rId9" Type="http://schemas.openxmlformats.org/officeDocument/2006/relationships/slideLayout" Target="../slideLayouts/slideLayout216.xml"/><Relationship Id="rId14" Type="http://schemas.openxmlformats.org/officeDocument/2006/relationships/slideLayout" Target="../slideLayouts/slideLayout221.xml"/><Relationship Id="rId22" Type="http://schemas.openxmlformats.org/officeDocument/2006/relationships/slideLayout" Target="../slideLayouts/slideLayout229.xml"/><Relationship Id="rId27" Type="http://schemas.openxmlformats.org/officeDocument/2006/relationships/slideLayout" Target="../slideLayouts/slideLayout234.xml"/><Relationship Id="rId30" Type="http://schemas.openxmlformats.org/officeDocument/2006/relationships/slideLayout" Target="../slideLayouts/slideLayout237.xml"/><Relationship Id="rId35" Type="http://schemas.openxmlformats.org/officeDocument/2006/relationships/slideLayout" Target="../slideLayouts/slideLayout242.xml"/><Relationship Id="rId43" Type="http://schemas.openxmlformats.org/officeDocument/2006/relationships/slideLayout" Target="../slideLayouts/slideLayout250.xml"/><Relationship Id="rId48" Type="http://schemas.openxmlformats.org/officeDocument/2006/relationships/slideLayout" Target="../slideLayouts/slideLayout255.xml"/><Relationship Id="rId56" Type="http://schemas.openxmlformats.org/officeDocument/2006/relationships/slideLayout" Target="../slideLayouts/slideLayout263.xml"/><Relationship Id="rId8" Type="http://schemas.openxmlformats.org/officeDocument/2006/relationships/slideLayout" Target="../slideLayouts/slideLayout215.xml"/><Relationship Id="rId51" Type="http://schemas.openxmlformats.org/officeDocument/2006/relationships/slideLayout" Target="../slideLayouts/slideLayout258.xml"/><Relationship Id="rId3" Type="http://schemas.openxmlformats.org/officeDocument/2006/relationships/slideLayout" Target="../slideLayouts/slideLayout21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1.xml"/><Relationship Id="rId13" Type="http://schemas.openxmlformats.org/officeDocument/2006/relationships/slideLayout" Target="../slideLayouts/slideLayout276.xml"/><Relationship Id="rId18" Type="http://schemas.openxmlformats.org/officeDocument/2006/relationships/slideLayout" Target="../slideLayouts/slideLayout281.xml"/><Relationship Id="rId26" Type="http://schemas.openxmlformats.org/officeDocument/2006/relationships/slideLayout" Target="../slideLayouts/slideLayout289.xml"/><Relationship Id="rId3" Type="http://schemas.openxmlformats.org/officeDocument/2006/relationships/slideLayout" Target="../slideLayouts/slideLayout266.xml"/><Relationship Id="rId21" Type="http://schemas.openxmlformats.org/officeDocument/2006/relationships/slideLayout" Target="../slideLayouts/slideLayout284.xml"/><Relationship Id="rId7" Type="http://schemas.openxmlformats.org/officeDocument/2006/relationships/slideLayout" Target="../slideLayouts/slideLayout270.xml"/><Relationship Id="rId12" Type="http://schemas.openxmlformats.org/officeDocument/2006/relationships/slideLayout" Target="../slideLayouts/slideLayout275.xml"/><Relationship Id="rId17" Type="http://schemas.openxmlformats.org/officeDocument/2006/relationships/slideLayout" Target="../slideLayouts/slideLayout280.xml"/><Relationship Id="rId25" Type="http://schemas.openxmlformats.org/officeDocument/2006/relationships/slideLayout" Target="../slideLayouts/slideLayout288.xml"/><Relationship Id="rId2" Type="http://schemas.openxmlformats.org/officeDocument/2006/relationships/slideLayout" Target="../slideLayouts/slideLayout265.xml"/><Relationship Id="rId16" Type="http://schemas.openxmlformats.org/officeDocument/2006/relationships/slideLayout" Target="../slideLayouts/slideLayout279.xml"/><Relationship Id="rId20" Type="http://schemas.openxmlformats.org/officeDocument/2006/relationships/slideLayout" Target="../slideLayouts/slideLayout283.xml"/><Relationship Id="rId1" Type="http://schemas.openxmlformats.org/officeDocument/2006/relationships/slideLayout" Target="../slideLayouts/slideLayout264.xml"/><Relationship Id="rId6" Type="http://schemas.openxmlformats.org/officeDocument/2006/relationships/slideLayout" Target="../slideLayouts/slideLayout269.xml"/><Relationship Id="rId11" Type="http://schemas.openxmlformats.org/officeDocument/2006/relationships/slideLayout" Target="../slideLayouts/slideLayout274.xml"/><Relationship Id="rId24" Type="http://schemas.openxmlformats.org/officeDocument/2006/relationships/slideLayout" Target="../slideLayouts/slideLayout287.xml"/><Relationship Id="rId5" Type="http://schemas.openxmlformats.org/officeDocument/2006/relationships/slideLayout" Target="../slideLayouts/slideLayout268.xml"/><Relationship Id="rId15" Type="http://schemas.openxmlformats.org/officeDocument/2006/relationships/slideLayout" Target="../slideLayouts/slideLayout278.xml"/><Relationship Id="rId23" Type="http://schemas.openxmlformats.org/officeDocument/2006/relationships/slideLayout" Target="../slideLayouts/slideLayout286.xml"/><Relationship Id="rId28" Type="http://schemas.openxmlformats.org/officeDocument/2006/relationships/theme" Target="../theme/theme6.xml"/><Relationship Id="rId10" Type="http://schemas.openxmlformats.org/officeDocument/2006/relationships/slideLayout" Target="../slideLayouts/slideLayout273.xml"/><Relationship Id="rId19" Type="http://schemas.openxmlformats.org/officeDocument/2006/relationships/slideLayout" Target="../slideLayouts/slideLayout282.xml"/><Relationship Id="rId4" Type="http://schemas.openxmlformats.org/officeDocument/2006/relationships/slideLayout" Target="../slideLayouts/slideLayout267.xml"/><Relationship Id="rId9" Type="http://schemas.openxmlformats.org/officeDocument/2006/relationships/slideLayout" Target="../slideLayouts/slideLayout272.xml"/><Relationship Id="rId14" Type="http://schemas.openxmlformats.org/officeDocument/2006/relationships/slideLayout" Target="../slideLayouts/slideLayout277.xml"/><Relationship Id="rId22" Type="http://schemas.openxmlformats.org/officeDocument/2006/relationships/slideLayout" Target="../slideLayouts/slideLayout285.xml"/><Relationship Id="rId27" Type="http://schemas.openxmlformats.org/officeDocument/2006/relationships/slideLayout" Target="../slideLayouts/slideLayout29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7" y="692151"/>
            <a:ext cx="10512426" cy="8645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2770"/>
            <a:ext cx="10512425" cy="43200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789" y="6453420"/>
            <a:ext cx="1871742" cy="14423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1530" y="6453420"/>
            <a:ext cx="8640683" cy="14423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4" y="6453420"/>
            <a:ext cx="360363" cy="14423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reeform 11"/>
          <p:cNvSpPr>
            <a:spLocks noChangeAspect="1"/>
          </p:cNvSpPr>
          <p:nvPr userDrawn="1"/>
        </p:nvSpPr>
        <p:spPr bwMode="auto">
          <a:xfrm>
            <a:off x="11098002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91326" y="6891795"/>
            <a:ext cx="19396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finnair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23151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50" r:id="rId4"/>
    <p:sldLayoutId id="2147483748" r:id="rId5"/>
    <p:sldLayoutId id="2147483749" r:id="rId6"/>
    <p:sldLayoutId id="2147483713" r:id="rId7"/>
    <p:sldLayoutId id="2147483649" r:id="rId8"/>
    <p:sldLayoutId id="2147483712" r:id="rId9"/>
    <p:sldLayoutId id="2147483650" r:id="rId10"/>
    <p:sldLayoutId id="2147483752" r:id="rId11"/>
    <p:sldLayoutId id="2147483754" r:id="rId12"/>
    <p:sldLayoutId id="2147483755" r:id="rId13"/>
    <p:sldLayoutId id="2147483756" r:id="rId14"/>
    <p:sldLayoutId id="2147483714" r:id="rId15"/>
    <p:sldLayoutId id="2147483657" r:id="rId16"/>
    <p:sldLayoutId id="2147483757" r:id="rId17"/>
    <p:sldLayoutId id="2147483758" r:id="rId18"/>
    <p:sldLayoutId id="2147483715" r:id="rId19"/>
    <p:sldLayoutId id="2147483760" r:id="rId20"/>
    <p:sldLayoutId id="2147483716" r:id="rId21"/>
    <p:sldLayoutId id="2147483759" r:id="rId22"/>
    <p:sldLayoutId id="2147483717" r:id="rId23"/>
    <p:sldLayoutId id="2147483753" r:id="rId24"/>
    <p:sldLayoutId id="2147483751" r:id="rId25"/>
    <p:sldLayoutId id="2147483761" r:id="rId26"/>
    <p:sldLayoutId id="2147483762" r:id="rId27"/>
    <p:sldLayoutId id="2147483763" r:id="rId28"/>
    <p:sldLayoutId id="2147483764" r:id="rId29"/>
    <p:sldLayoutId id="2147483765" r:id="rId30"/>
    <p:sldLayoutId id="2147483766" r:id="rId31"/>
    <p:sldLayoutId id="2147483767" r:id="rId32"/>
    <p:sldLayoutId id="2147483686" r:id="rId33"/>
    <p:sldLayoutId id="2147483768" r:id="rId34"/>
    <p:sldLayoutId id="2147483769" r:id="rId35"/>
    <p:sldLayoutId id="2147483770" r:id="rId36"/>
    <p:sldLayoutId id="2147483771" r:id="rId37"/>
    <p:sldLayoutId id="2147483772" r:id="rId38"/>
    <p:sldLayoutId id="2147483677" r:id="rId39"/>
    <p:sldLayoutId id="2147483773" r:id="rId40"/>
    <p:sldLayoutId id="2147483774" r:id="rId41"/>
    <p:sldLayoutId id="2147483775" r:id="rId42"/>
    <p:sldLayoutId id="2147483776" r:id="rId43"/>
    <p:sldLayoutId id="2147483777" r:id="rId44"/>
    <p:sldLayoutId id="2147483778" r:id="rId45"/>
    <p:sldLayoutId id="2147483720" r:id="rId46"/>
    <p:sldLayoutId id="2147483652" r:id="rId47"/>
    <p:sldLayoutId id="2147483653" r:id="rId48"/>
    <p:sldLayoutId id="2147483680" r:id="rId49"/>
    <p:sldLayoutId id="2147483663" r:id="rId50"/>
    <p:sldLayoutId id="2147483679" r:id="rId51"/>
    <p:sldLayoutId id="2147483779" r:id="rId52"/>
    <p:sldLayoutId id="2147483780" r:id="rId53"/>
    <p:sldLayoutId id="2147483664" r:id="rId54"/>
    <p:sldLayoutId id="2147483718" r:id="rId55"/>
    <p:sldLayoutId id="2147483781" r:id="rId56"/>
    <p:sldLayoutId id="2147483782" r:id="rId57"/>
    <p:sldLayoutId id="2147483783" r:id="rId58"/>
    <p:sldLayoutId id="2147483784" r:id="rId59"/>
    <p:sldLayoutId id="2147483785" r:id="rId60"/>
    <p:sldLayoutId id="2147483786" r:id="rId61"/>
    <p:sldLayoutId id="2147483719" r:id="rId62"/>
    <p:sldLayoutId id="2147483662" r:id="rId63"/>
    <p:sldLayoutId id="2147483700" r:id="rId64"/>
    <p:sldLayoutId id="2147483667" r:id="rId65"/>
    <p:sldLayoutId id="2147483701" r:id="rId66"/>
    <p:sldLayoutId id="2147483668" r:id="rId67"/>
    <p:sldLayoutId id="2147483698" r:id="rId68"/>
    <p:sldLayoutId id="2147483676" r:id="rId69"/>
    <p:sldLayoutId id="2147483695" r:id="rId70"/>
    <p:sldLayoutId id="2147483744" r:id="rId71"/>
    <p:sldLayoutId id="2147483654" r:id="rId72"/>
    <p:sldLayoutId id="2147483655" r:id="rId73"/>
    <p:sldLayoutId id="2147483689" r:id="rId74"/>
    <p:sldLayoutId id="2147483706" r:id="rId75"/>
    <p:sldLayoutId id="2147483696" r:id="rId76"/>
    <p:sldLayoutId id="2147483707" r:id="rId77"/>
    <p:sldLayoutId id="2147483697" r:id="rId78"/>
    <p:sldLayoutId id="2147483694" r:id="rId79"/>
    <p:sldLayoutId id="2147483683" r:id="rId80"/>
    <p:sldLayoutId id="2147483684" r:id="rId81"/>
    <p:sldLayoutId id="2147483675" r:id="rId82"/>
    <p:sldLayoutId id="2147483721" r:id="rId83"/>
  </p:sldLayoutIdLst>
  <p:transition spd="med"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9787" y="692151"/>
            <a:ext cx="10512426" cy="86459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772770"/>
            <a:ext cx="10512425" cy="43200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9789" y="6453420"/>
            <a:ext cx="1871742" cy="14423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11530" y="6453420"/>
            <a:ext cx="8640683" cy="14423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79424" y="6453420"/>
            <a:ext cx="360363" cy="14423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00">
                <a:solidFill>
                  <a:schemeClr val="accent3"/>
                </a:solidFill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reeform 11"/>
          <p:cNvSpPr>
            <a:spLocks noChangeAspect="1"/>
          </p:cNvSpPr>
          <p:nvPr userDrawn="1"/>
        </p:nvSpPr>
        <p:spPr bwMode="auto">
          <a:xfrm>
            <a:off x="11098002" y="476250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8" name="(c)" hidden="1"/>
          <p:cNvSpPr txBox="1"/>
          <p:nvPr userDrawn="1"/>
        </p:nvSpPr>
        <p:spPr>
          <a:xfrm>
            <a:off x="11991326" y="6891795"/>
            <a:ext cx="193964" cy="307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20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200" baseline="0" dirty="0">
                <a:solidFill>
                  <a:schemeClr val="bg1"/>
                </a:solidFill>
                <a:latin typeface="+mn-lt"/>
              </a:rPr>
              <a:t> finnair</a:t>
            </a:r>
            <a:endParaRPr lang="en-GB" sz="200" dirty="0" err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1773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  <p:sldLayoutId id="2147483796" r:id="rId9"/>
    <p:sldLayoutId id="2147483797" r:id="rId10"/>
    <p:sldLayoutId id="2147483798" r:id="rId11"/>
    <p:sldLayoutId id="2147483799" r:id="rId12"/>
    <p:sldLayoutId id="2147483800" r:id="rId13"/>
    <p:sldLayoutId id="2147483801" r:id="rId14"/>
    <p:sldLayoutId id="2147483802" r:id="rId15"/>
    <p:sldLayoutId id="2147483803" r:id="rId16"/>
    <p:sldLayoutId id="2147483804" r:id="rId17"/>
    <p:sldLayoutId id="2147483805" r:id="rId18"/>
    <p:sldLayoutId id="2147483806" r:id="rId19"/>
    <p:sldLayoutId id="2147483807" r:id="rId20"/>
    <p:sldLayoutId id="2147483808" r:id="rId21"/>
    <p:sldLayoutId id="2147483809" r:id="rId22"/>
    <p:sldLayoutId id="2147483810" r:id="rId23"/>
    <p:sldLayoutId id="2147483811" r:id="rId24"/>
    <p:sldLayoutId id="2147483812" r:id="rId25"/>
    <p:sldLayoutId id="2147483813" r:id="rId26"/>
    <p:sldLayoutId id="2147483814" r:id="rId27"/>
    <p:sldLayoutId id="2147483815" r:id="rId28"/>
    <p:sldLayoutId id="2147483816" r:id="rId29"/>
    <p:sldLayoutId id="2147483817" r:id="rId30"/>
    <p:sldLayoutId id="2147483818" r:id="rId31"/>
    <p:sldLayoutId id="2147483819" r:id="rId32"/>
    <p:sldLayoutId id="2147483820" r:id="rId33"/>
    <p:sldLayoutId id="2147483821" r:id="rId34"/>
    <p:sldLayoutId id="2147483822" r:id="rId35"/>
    <p:sldLayoutId id="2147483823" r:id="rId36"/>
    <p:sldLayoutId id="2147483824" r:id="rId37"/>
    <p:sldLayoutId id="2147483825" r:id="rId38"/>
    <p:sldLayoutId id="2147483826" r:id="rId39"/>
    <p:sldLayoutId id="2147483827" r:id="rId40"/>
    <p:sldLayoutId id="2147483828" r:id="rId41"/>
    <p:sldLayoutId id="2147483829" r:id="rId42"/>
    <p:sldLayoutId id="2147483830" r:id="rId43"/>
    <p:sldLayoutId id="2147483831" r:id="rId44"/>
    <p:sldLayoutId id="2147483832" r:id="rId45"/>
    <p:sldLayoutId id="2147483833" r:id="rId46"/>
    <p:sldLayoutId id="2147483834" r:id="rId47"/>
    <p:sldLayoutId id="2147483835" r:id="rId48"/>
    <p:sldLayoutId id="2147483836" r:id="rId49"/>
    <p:sldLayoutId id="2147483837" r:id="rId50"/>
    <p:sldLayoutId id="2147483838" r:id="rId51"/>
    <p:sldLayoutId id="2147483839" r:id="rId52"/>
    <p:sldLayoutId id="2147483840" r:id="rId53"/>
    <p:sldLayoutId id="2147483841" r:id="rId54"/>
    <p:sldLayoutId id="2147483842" r:id="rId55"/>
    <p:sldLayoutId id="2147483843" r:id="rId56"/>
    <p:sldLayoutId id="2147483844" r:id="rId57"/>
    <p:sldLayoutId id="2147483845" r:id="rId58"/>
    <p:sldLayoutId id="2147483846" r:id="rId59"/>
    <p:sldLayoutId id="2147483847" r:id="rId60"/>
    <p:sldLayoutId id="2147483848" r:id="rId61"/>
    <p:sldLayoutId id="2147483849" r:id="rId62"/>
    <p:sldLayoutId id="2147483850" r:id="rId63"/>
    <p:sldLayoutId id="2147483851" r:id="rId64"/>
    <p:sldLayoutId id="2147483852" r:id="rId65"/>
    <p:sldLayoutId id="2147483853" r:id="rId66"/>
    <p:sldLayoutId id="2147483854" r:id="rId67"/>
    <p:sldLayoutId id="2147483855" r:id="rId68"/>
    <p:sldLayoutId id="2147483856" r:id="rId69"/>
    <p:sldLayoutId id="2147483857" r:id="rId70"/>
    <p:sldLayoutId id="2147483858" r:id="rId71"/>
    <p:sldLayoutId id="2147483859" r:id="rId72"/>
    <p:sldLayoutId id="2147483860" r:id="rId73"/>
    <p:sldLayoutId id="2147483861" r:id="rId74"/>
    <p:sldLayoutId id="2147483862" r:id="rId75"/>
    <p:sldLayoutId id="2147483863" r:id="rId76"/>
    <p:sldLayoutId id="2147483864" r:id="rId77"/>
    <p:sldLayoutId id="2147483865" r:id="rId78"/>
    <p:sldLayoutId id="2147483866" r:id="rId79"/>
    <p:sldLayoutId id="2147483867" r:id="rId80"/>
    <p:sldLayoutId id="2147483868" r:id="rId81"/>
    <p:sldLayoutId id="2147483869" r:id="rId82"/>
    <p:sldLayoutId id="2147483870" r:id="rId83"/>
  </p:sldLayoutIdLst>
  <p:transition spd="med">
    <p:fade/>
  </p:transition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400"/>
        </a:spcBef>
        <a:buFontTx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6700" indent="-2667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539750" indent="-27305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667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71563" indent="-265113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46200" indent="-27463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612900" indent="-266700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7pPr>
      <a:lvl8pPr marL="1878013" indent="-265113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8pPr>
      <a:lvl9pPr marL="2152650" indent="-274638" algn="l" defTabSz="914400" rtl="0" eaLnBrk="1" latinLnBrk="0" hangingPunct="1">
        <a:lnSpc>
          <a:spcPct val="100000"/>
        </a:lnSpc>
        <a:spcBef>
          <a:spcPts val="400"/>
        </a:spcBef>
        <a:buFont typeface="Arial" panose="020B0604020202020204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052" y="476591"/>
            <a:ext cx="9985563" cy="864120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051" y="1628801"/>
            <a:ext cx="11137901" cy="4537051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413" y="6548604"/>
            <a:ext cx="1919320" cy="1447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933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fi-FI" dirty="0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34732" y="6548684"/>
            <a:ext cx="9122835" cy="1446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933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AFAFAF">
                    <a:lumMod val="75000"/>
                  </a:srgbClr>
                </a:solidFill>
              </a:rPr>
              <a:t>AS/AY Partnership Brief 13 October 2017 | CONFIDENTIAL</a:t>
            </a:r>
            <a:endParaRPr lang="fi-FI" dirty="0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437" y="6548604"/>
            <a:ext cx="480980" cy="144761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933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FFCFDA0D-A7C2-4C2D-A5E4-7A33730840FB}" type="slidenum">
              <a:rPr lang="fi-FI" smtClean="0">
                <a:solidFill>
                  <a:srgbClr val="AFAFAF">
                    <a:lumMod val="75000"/>
                  </a:srgbClr>
                </a:solidFill>
              </a:rPr>
              <a:pPr/>
              <a:t>‹#›</a:t>
            </a:fld>
            <a:endParaRPr lang="fi-FI" dirty="0">
              <a:solidFill>
                <a:srgbClr val="AFAFAF">
                  <a:lumMod val="75000"/>
                </a:srgbClr>
              </a:solidFill>
            </a:endParaRPr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11041750" y="356573"/>
            <a:ext cx="815820" cy="192000"/>
          </a:xfrm>
          <a:custGeom>
            <a:avLst/>
            <a:gdLst>
              <a:gd name="T0" fmla="*/ 5518 w 6807"/>
              <a:gd name="T1" fmla="*/ 0 h 1602"/>
              <a:gd name="T2" fmla="*/ 5445 w 6807"/>
              <a:gd name="T3" fmla="*/ 4 h 1602"/>
              <a:gd name="T4" fmla="*/ 5378 w 6807"/>
              <a:gd name="T5" fmla="*/ 14 h 1602"/>
              <a:gd name="T6" fmla="*/ 5317 w 6807"/>
              <a:gd name="T7" fmla="*/ 29 h 1602"/>
              <a:gd name="T8" fmla="*/ 5261 w 6807"/>
              <a:gd name="T9" fmla="*/ 51 h 1602"/>
              <a:gd name="T10" fmla="*/ 5210 w 6807"/>
              <a:gd name="T11" fmla="*/ 79 h 1602"/>
              <a:gd name="T12" fmla="*/ 5161 w 6807"/>
              <a:gd name="T13" fmla="*/ 114 h 1602"/>
              <a:gd name="T14" fmla="*/ 5104 w 6807"/>
              <a:gd name="T15" fmla="*/ 169 h 1602"/>
              <a:gd name="T16" fmla="*/ 4421 w 6807"/>
              <a:gd name="T17" fmla="*/ 972 h 1602"/>
              <a:gd name="T18" fmla="*/ 4357 w 6807"/>
              <a:gd name="T19" fmla="*/ 1030 h 1602"/>
              <a:gd name="T20" fmla="*/ 4321 w 6807"/>
              <a:gd name="T21" fmla="*/ 1052 h 1602"/>
              <a:gd name="T22" fmla="*/ 4280 w 6807"/>
              <a:gd name="T23" fmla="*/ 1064 h 1602"/>
              <a:gd name="T24" fmla="*/ 4239 w 6807"/>
              <a:gd name="T25" fmla="*/ 1070 h 1602"/>
              <a:gd name="T26" fmla="*/ 4159 w 6807"/>
              <a:gd name="T27" fmla="*/ 1073 h 1602"/>
              <a:gd name="T28" fmla="*/ 2914 w 6807"/>
              <a:gd name="T29" fmla="*/ 1073 h 1602"/>
              <a:gd name="T30" fmla="*/ 1299 w 6807"/>
              <a:gd name="T31" fmla="*/ 1073 h 1602"/>
              <a:gd name="T32" fmla="*/ 767 w 6807"/>
              <a:gd name="T33" fmla="*/ 1077 h 1602"/>
              <a:gd name="T34" fmla="*/ 645 w 6807"/>
              <a:gd name="T35" fmla="*/ 1091 h 1602"/>
              <a:gd name="T36" fmla="*/ 577 w 6807"/>
              <a:gd name="T37" fmla="*/ 1108 h 1602"/>
              <a:gd name="T38" fmla="*/ 518 w 6807"/>
              <a:gd name="T39" fmla="*/ 1131 h 1602"/>
              <a:gd name="T40" fmla="*/ 465 w 6807"/>
              <a:gd name="T41" fmla="*/ 1160 h 1602"/>
              <a:gd name="T42" fmla="*/ 402 w 6807"/>
              <a:gd name="T43" fmla="*/ 1205 h 1602"/>
              <a:gd name="T44" fmla="*/ 331 w 6807"/>
              <a:gd name="T45" fmla="*/ 1602 h 1602"/>
              <a:gd name="T46" fmla="*/ 2788 w 6807"/>
              <a:gd name="T47" fmla="*/ 1602 h 1602"/>
              <a:gd name="T48" fmla="*/ 4288 w 6807"/>
              <a:gd name="T49" fmla="*/ 1600 h 1602"/>
              <a:gd name="T50" fmla="*/ 4369 w 6807"/>
              <a:gd name="T51" fmla="*/ 1592 h 1602"/>
              <a:gd name="T52" fmla="*/ 4440 w 6807"/>
              <a:gd name="T53" fmla="*/ 1578 h 1602"/>
              <a:gd name="T54" fmla="*/ 4504 w 6807"/>
              <a:gd name="T55" fmla="*/ 1557 h 1602"/>
              <a:gd name="T56" fmla="*/ 4562 w 6807"/>
              <a:gd name="T57" fmla="*/ 1528 h 1602"/>
              <a:gd name="T58" fmla="*/ 4643 w 6807"/>
              <a:gd name="T59" fmla="*/ 1469 h 1602"/>
              <a:gd name="T60" fmla="*/ 4696 w 6807"/>
              <a:gd name="T61" fmla="*/ 1418 h 1602"/>
              <a:gd name="T62" fmla="*/ 5445 w 6807"/>
              <a:gd name="T63" fmla="*/ 1107 h 1602"/>
              <a:gd name="T64" fmla="*/ 5516 w 6807"/>
              <a:gd name="T65" fmla="*/ 1104 h 1602"/>
              <a:gd name="T66" fmla="*/ 5581 w 6807"/>
              <a:gd name="T67" fmla="*/ 1094 h 1602"/>
              <a:gd name="T68" fmla="*/ 5641 w 6807"/>
              <a:gd name="T69" fmla="*/ 1078 h 1602"/>
              <a:gd name="T70" fmla="*/ 5696 w 6807"/>
              <a:gd name="T71" fmla="*/ 1056 h 1602"/>
              <a:gd name="T72" fmla="*/ 5747 w 6807"/>
              <a:gd name="T73" fmla="*/ 1028 h 1602"/>
              <a:gd name="T74" fmla="*/ 5796 w 6807"/>
              <a:gd name="T75" fmla="*/ 995 h 1602"/>
              <a:gd name="T76" fmla="*/ 5863 w 6807"/>
              <a:gd name="T77" fmla="*/ 935 h 1602"/>
              <a:gd name="T78" fmla="*/ 5200 w 6807"/>
              <a:gd name="T79" fmla="*/ 703 h 1602"/>
              <a:gd name="T80" fmla="*/ 5354 w 6807"/>
              <a:gd name="T81" fmla="*/ 517 h 1602"/>
              <a:gd name="T82" fmla="*/ 5375 w 6807"/>
              <a:gd name="T83" fmla="*/ 503 h 1602"/>
              <a:gd name="T84" fmla="*/ 5407 w 6807"/>
              <a:gd name="T85" fmla="*/ 496 h 1602"/>
              <a:gd name="T86" fmla="*/ 6156 w 6807"/>
              <a:gd name="T87" fmla="*/ 493 h 1602"/>
              <a:gd name="T88" fmla="*/ 6293 w 6807"/>
              <a:gd name="T89" fmla="*/ 472 h 1602"/>
              <a:gd name="T90" fmla="*/ 6356 w 6807"/>
              <a:gd name="T91" fmla="*/ 452 h 1602"/>
              <a:gd name="T92" fmla="*/ 6417 w 6807"/>
              <a:gd name="T93" fmla="*/ 424 h 1602"/>
              <a:gd name="T94" fmla="*/ 6475 w 6807"/>
              <a:gd name="T95" fmla="*/ 389 h 1602"/>
              <a:gd name="T96" fmla="*/ 6530 w 6807"/>
              <a:gd name="T97" fmla="*/ 344 h 1602"/>
              <a:gd name="T98" fmla="*/ 6582 w 6807"/>
              <a:gd name="T99" fmla="*/ 29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807" h="1602">
                <a:moveTo>
                  <a:pt x="6807" y="0"/>
                </a:moveTo>
                <a:lnTo>
                  <a:pt x="6172" y="0"/>
                </a:lnTo>
                <a:lnTo>
                  <a:pt x="5537" y="0"/>
                </a:lnTo>
                <a:lnTo>
                  <a:pt x="5518" y="0"/>
                </a:lnTo>
                <a:lnTo>
                  <a:pt x="5499" y="1"/>
                </a:lnTo>
                <a:lnTo>
                  <a:pt x="5481" y="2"/>
                </a:lnTo>
                <a:lnTo>
                  <a:pt x="5463" y="3"/>
                </a:lnTo>
                <a:lnTo>
                  <a:pt x="5445" y="4"/>
                </a:lnTo>
                <a:lnTo>
                  <a:pt x="5428" y="6"/>
                </a:lnTo>
                <a:lnTo>
                  <a:pt x="5411" y="8"/>
                </a:lnTo>
                <a:lnTo>
                  <a:pt x="5394" y="11"/>
                </a:lnTo>
                <a:lnTo>
                  <a:pt x="5378" y="14"/>
                </a:lnTo>
                <a:lnTo>
                  <a:pt x="5363" y="17"/>
                </a:lnTo>
                <a:lnTo>
                  <a:pt x="5347" y="21"/>
                </a:lnTo>
                <a:lnTo>
                  <a:pt x="5332" y="25"/>
                </a:lnTo>
                <a:lnTo>
                  <a:pt x="5317" y="29"/>
                </a:lnTo>
                <a:lnTo>
                  <a:pt x="5303" y="34"/>
                </a:lnTo>
                <a:lnTo>
                  <a:pt x="5289" y="39"/>
                </a:lnTo>
                <a:lnTo>
                  <a:pt x="5275" y="45"/>
                </a:lnTo>
                <a:lnTo>
                  <a:pt x="5261" y="51"/>
                </a:lnTo>
                <a:lnTo>
                  <a:pt x="5248" y="57"/>
                </a:lnTo>
                <a:lnTo>
                  <a:pt x="5235" y="64"/>
                </a:lnTo>
                <a:lnTo>
                  <a:pt x="5222" y="71"/>
                </a:lnTo>
                <a:lnTo>
                  <a:pt x="5210" y="79"/>
                </a:lnTo>
                <a:lnTo>
                  <a:pt x="5197" y="87"/>
                </a:lnTo>
                <a:lnTo>
                  <a:pt x="5185" y="96"/>
                </a:lnTo>
                <a:lnTo>
                  <a:pt x="5173" y="105"/>
                </a:lnTo>
                <a:lnTo>
                  <a:pt x="5161" y="114"/>
                </a:lnTo>
                <a:lnTo>
                  <a:pt x="5150" y="124"/>
                </a:lnTo>
                <a:lnTo>
                  <a:pt x="5138" y="135"/>
                </a:lnTo>
                <a:lnTo>
                  <a:pt x="5127" y="146"/>
                </a:lnTo>
                <a:lnTo>
                  <a:pt x="5104" y="169"/>
                </a:lnTo>
                <a:lnTo>
                  <a:pt x="5093" y="182"/>
                </a:lnTo>
                <a:lnTo>
                  <a:pt x="5082" y="195"/>
                </a:lnTo>
                <a:lnTo>
                  <a:pt x="4441" y="952"/>
                </a:lnTo>
                <a:lnTo>
                  <a:pt x="4421" y="972"/>
                </a:lnTo>
                <a:lnTo>
                  <a:pt x="4404" y="990"/>
                </a:lnTo>
                <a:lnTo>
                  <a:pt x="4387" y="1005"/>
                </a:lnTo>
                <a:lnTo>
                  <a:pt x="4372" y="1019"/>
                </a:lnTo>
                <a:lnTo>
                  <a:pt x="4357" y="1030"/>
                </a:lnTo>
                <a:lnTo>
                  <a:pt x="4343" y="1040"/>
                </a:lnTo>
                <a:lnTo>
                  <a:pt x="4336" y="1044"/>
                </a:lnTo>
                <a:lnTo>
                  <a:pt x="4329" y="1048"/>
                </a:lnTo>
                <a:lnTo>
                  <a:pt x="4321" y="1052"/>
                </a:lnTo>
                <a:lnTo>
                  <a:pt x="4314" y="1055"/>
                </a:lnTo>
                <a:lnTo>
                  <a:pt x="4306" y="1058"/>
                </a:lnTo>
                <a:lnTo>
                  <a:pt x="4298" y="1060"/>
                </a:lnTo>
                <a:lnTo>
                  <a:pt x="4280" y="1064"/>
                </a:lnTo>
                <a:lnTo>
                  <a:pt x="4271" y="1066"/>
                </a:lnTo>
                <a:lnTo>
                  <a:pt x="4261" y="1068"/>
                </a:lnTo>
                <a:lnTo>
                  <a:pt x="4250" y="1069"/>
                </a:lnTo>
                <a:lnTo>
                  <a:pt x="4239" y="1070"/>
                </a:lnTo>
                <a:lnTo>
                  <a:pt x="4215" y="1071"/>
                </a:lnTo>
                <a:lnTo>
                  <a:pt x="4202" y="1072"/>
                </a:lnTo>
                <a:lnTo>
                  <a:pt x="4189" y="1072"/>
                </a:lnTo>
                <a:lnTo>
                  <a:pt x="4159" y="1073"/>
                </a:lnTo>
                <a:lnTo>
                  <a:pt x="4125" y="1073"/>
                </a:lnTo>
                <a:lnTo>
                  <a:pt x="3721" y="1073"/>
                </a:lnTo>
                <a:lnTo>
                  <a:pt x="3318" y="1073"/>
                </a:lnTo>
                <a:lnTo>
                  <a:pt x="2914" y="1073"/>
                </a:lnTo>
                <a:lnTo>
                  <a:pt x="2510" y="1073"/>
                </a:lnTo>
                <a:lnTo>
                  <a:pt x="2106" y="1073"/>
                </a:lnTo>
                <a:lnTo>
                  <a:pt x="1703" y="1073"/>
                </a:lnTo>
                <a:lnTo>
                  <a:pt x="1299" y="1073"/>
                </a:lnTo>
                <a:lnTo>
                  <a:pt x="896" y="1073"/>
                </a:lnTo>
                <a:lnTo>
                  <a:pt x="841" y="1073"/>
                </a:lnTo>
                <a:lnTo>
                  <a:pt x="791" y="1075"/>
                </a:lnTo>
                <a:lnTo>
                  <a:pt x="767" y="1077"/>
                </a:lnTo>
                <a:lnTo>
                  <a:pt x="745" y="1078"/>
                </a:lnTo>
                <a:lnTo>
                  <a:pt x="703" y="1083"/>
                </a:lnTo>
                <a:lnTo>
                  <a:pt x="663" y="1088"/>
                </a:lnTo>
                <a:lnTo>
                  <a:pt x="645" y="1091"/>
                </a:lnTo>
                <a:lnTo>
                  <a:pt x="627" y="1095"/>
                </a:lnTo>
                <a:lnTo>
                  <a:pt x="610" y="1099"/>
                </a:lnTo>
                <a:lnTo>
                  <a:pt x="593" y="1104"/>
                </a:lnTo>
                <a:lnTo>
                  <a:pt x="577" y="1108"/>
                </a:lnTo>
                <a:lnTo>
                  <a:pt x="562" y="1113"/>
                </a:lnTo>
                <a:lnTo>
                  <a:pt x="547" y="1119"/>
                </a:lnTo>
                <a:lnTo>
                  <a:pt x="532" y="1125"/>
                </a:lnTo>
                <a:lnTo>
                  <a:pt x="518" y="1131"/>
                </a:lnTo>
                <a:lnTo>
                  <a:pt x="505" y="1138"/>
                </a:lnTo>
                <a:lnTo>
                  <a:pt x="491" y="1145"/>
                </a:lnTo>
                <a:lnTo>
                  <a:pt x="478" y="1152"/>
                </a:lnTo>
                <a:lnTo>
                  <a:pt x="465" y="1160"/>
                </a:lnTo>
                <a:lnTo>
                  <a:pt x="452" y="1168"/>
                </a:lnTo>
                <a:lnTo>
                  <a:pt x="439" y="1177"/>
                </a:lnTo>
                <a:lnTo>
                  <a:pt x="427" y="1186"/>
                </a:lnTo>
                <a:lnTo>
                  <a:pt x="402" y="1205"/>
                </a:lnTo>
                <a:lnTo>
                  <a:pt x="377" y="1227"/>
                </a:lnTo>
                <a:lnTo>
                  <a:pt x="351" y="1250"/>
                </a:lnTo>
                <a:lnTo>
                  <a:pt x="0" y="1602"/>
                </a:lnTo>
                <a:lnTo>
                  <a:pt x="331" y="1602"/>
                </a:lnTo>
                <a:lnTo>
                  <a:pt x="856" y="1602"/>
                </a:lnTo>
                <a:lnTo>
                  <a:pt x="1381" y="1602"/>
                </a:lnTo>
                <a:lnTo>
                  <a:pt x="2084" y="1602"/>
                </a:lnTo>
                <a:lnTo>
                  <a:pt x="2788" y="1602"/>
                </a:lnTo>
                <a:lnTo>
                  <a:pt x="3491" y="1602"/>
                </a:lnTo>
                <a:lnTo>
                  <a:pt x="4195" y="1602"/>
                </a:lnTo>
                <a:lnTo>
                  <a:pt x="4243" y="1601"/>
                </a:lnTo>
                <a:lnTo>
                  <a:pt x="4288" y="1600"/>
                </a:lnTo>
                <a:lnTo>
                  <a:pt x="4309" y="1598"/>
                </a:lnTo>
                <a:lnTo>
                  <a:pt x="4330" y="1596"/>
                </a:lnTo>
                <a:lnTo>
                  <a:pt x="4350" y="1594"/>
                </a:lnTo>
                <a:lnTo>
                  <a:pt x="4369" y="1592"/>
                </a:lnTo>
                <a:lnTo>
                  <a:pt x="4387" y="1589"/>
                </a:lnTo>
                <a:lnTo>
                  <a:pt x="4406" y="1585"/>
                </a:lnTo>
                <a:lnTo>
                  <a:pt x="4423" y="1582"/>
                </a:lnTo>
                <a:lnTo>
                  <a:pt x="4440" y="1578"/>
                </a:lnTo>
                <a:lnTo>
                  <a:pt x="4457" y="1573"/>
                </a:lnTo>
                <a:lnTo>
                  <a:pt x="4473" y="1568"/>
                </a:lnTo>
                <a:lnTo>
                  <a:pt x="4489" y="1562"/>
                </a:lnTo>
                <a:lnTo>
                  <a:pt x="4504" y="1557"/>
                </a:lnTo>
                <a:lnTo>
                  <a:pt x="4519" y="1550"/>
                </a:lnTo>
                <a:lnTo>
                  <a:pt x="4534" y="1543"/>
                </a:lnTo>
                <a:lnTo>
                  <a:pt x="4548" y="1536"/>
                </a:lnTo>
                <a:lnTo>
                  <a:pt x="4562" y="1528"/>
                </a:lnTo>
                <a:lnTo>
                  <a:pt x="4576" y="1519"/>
                </a:lnTo>
                <a:lnTo>
                  <a:pt x="4590" y="1510"/>
                </a:lnTo>
                <a:lnTo>
                  <a:pt x="4617" y="1491"/>
                </a:lnTo>
                <a:lnTo>
                  <a:pt x="4643" y="1469"/>
                </a:lnTo>
                <a:lnTo>
                  <a:pt x="4656" y="1457"/>
                </a:lnTo>
                <a:lnTo>
                  <a:pt x="4669" y="1445"/>
                </a:lnTo>
                <a:lnTo>
                  <a:pt x="4682" y="1432"/>
                </a:lnTo>
                <a:lnTo>
                  <a:pt x="4696" y="1418"/>
                </a:lnTo>
                <a:lnTo>
                  <a:pt x="4709" y="1404"/>
                </a:lnTo>
                <a:lnTo>
                  <a:pt x="4722" y="1389"/>
                </a:lnTo>
                <a:lnTo>
                  <a:pt x="4951" y="1107"/>
                </a:lnTo>
                <a:lnTo>
                  <a:pt x="5445" y="1107"/>
                </a:lnTo>
                <a:lnTo>
                  <a:pt x="5463" y="1107"/>
                </a:lnTo>
                <a:lnTo>
                  <a:pt x="5481" y="1106"/>
                </a:lnTo>
                <a:lnTo>
                  <a:pt x="5499" y="1105"/>
                </a:lnTo>
                <a:lnTo>
                  <a:pt x="5516" y="1104"/>
                </a:lnTo>
                <a:lnTo>
                  <a:pt x="5533" y="1102"/>
                </a:lnTo>
                <a:lnTo>
                  <a:pt x="5549" y="1100"/>
                </a:lnTo>
                <a:lnTo>
                  <a:pt x="5566" y="1097"/>
                </a:lnTo>
                <a:lnTo>
                  <a:pt x="5581" y="1094"/>
                </a:lnTo>
                <a:lnTo>
                  <a:pt x="5597" y="1091"/>
                </a:lnTo>
                <a:lnTo>
                  <a:pt x="5612" y="1087"/>
                </a:lnTo>
                <a:lnTo>
                  <a:pt x="5627" y="1083"/>
                </a:lnTo>
                <a:lnTo>
                  <a:pt x="5641" y="1078"/>
                </a:lnTo>
                <a:lnTo>
                  <a:pt x="5655" y="1073"/>
                </a:lnTo>
                <a:lnTo>
                  <a:pt x="5669" y="1068"/>
                </a:lnTo>
                <a:lnTo>
                  <a:pt x="5683" y="1062"/>
                </a:lnTo>
                <a:lnTo>
                  <a:pt x="5696" y="1056"/>
                </a:lnTo>
                <a:lnTo>
                  <a:pt x="5709" y="1050"/>
                </a:lnTo>
                <a:lnTo>
                  <a:pt x="5722" y="1043"/>
                </a:lnTo>
                <a:lnTo>
                  <a:pt x="5735" y="1036"/>
                </a:lnTo>
                <a:lnTo>
                  <a:pt x="5747" y="1028"/>
                </a:lnTo>
                <a:lnTo>
                  <a:pt x="5760" y="1021"/>
                </a:lnTo>
                <a:lnTo>
                  <a:pt x="5772" y="1012"/>
                </a:lnTo>
                <a:lnTo>
                  <a:pt x="5784" y="1004"/>
                </a:lnTo>
                <a:lnTo>
                  <a:pt x="5796" y="995"/>
                </a:lnTo>
                <a:lnTo>
                  <a:pt x="5807" y="986"/>
                </a:lnTo>
                <a:lnTo>
                  <a:pt x="5819" y="976"/>
                </a:lnTo>
                <a:lnTo>
                  <a:pt x="5841" y="956"/>
                </a:lnTo>
                <a:lnTo>
                  <a:pt x="5863" y="935"/>
                </a:lnTo>
                <a:lnTo>
                  <a:pt x="5885" y="913"/>
                </a:lnTo>
                <a:lnTo>
                  <a:pt x="6058" y="703"/>
                </a:lnTo>
                <a:lnTo>
                  <a:pt x="5628" y="703"/>
                </a:lnTo>
                <a:lnTo>
                  <a:pt x="5200" y="703"/>
                </a:lnTo>
                <a:lnTo>
                  <a:pt x="5266" y="621"/>
                </a:lnTo>
                <a:lnTo>
                  <a:pt x="5342" y="529"/>
                </a:lnTo>
                <a:lnTo>
                  <a:pt x="5350" y="521"/>
                </a:lnTo>
                <a:lnTo>
                  <a:pt x="5354" y="517"/>
                </a:lnTo>
                <a:lnTo>
                  <a:pt x="5358" y="514"/>
                </a:lnTo>
                <a:lnTo>
                  <a:pt x="5366" y="508"/>
                </a:lnTo>
                <a:lnTo>
                  <a:pt x="5371" y="505"/>
                </a:lnTo>
                <a:lnTo>
                  <a:pt x="5375" y="503"/>
                </a:lnTo>
                <a:lnTo>
                  <a:pt x="5385" y="500"/>
                </a:lnTo>
                <a:lnTo>
                  <a:pt x="5390" y="498"/>
                </a:lnTo>
                <a:lnTo>
                  <a:pt x="5395" y="497"/>
                </a:lnTo>
                <a:lnTo>
                  <a:pt x="5407" y="496"/>
                </a:lnTo>
                <a:lnTo>
                  <a:pt x="5421" y="496"/>
                </a:lnTo>
                <a:lnTo>
                  <a:pt x="6084" y="496"/>
                </a:lnTo>
                <a:lnTo>
                  <a:pt x="6120" y="495"/>
                </a:lnTo>
                <a:lnTo>
                  <a:pt x="6156" y="493"/>
                </a:lnTo>
                <a:lnTo>
                  <a:pt x="6192" y="490"/>
                </a:lnTo>
                <a:lnTo>
                  <a:pt x="6226" y="486"/>
                </a:lnTo>
                <a:lnTo>
                  <a:pt x="6260" y="480"/>
                </a:lnTo>
                <a:lnTo>
                  <a:pt x="6293" y="472"/>
                </a:lnTo>
                <a:lnTo>
                  <a:pt x="6309" y="468"/>
                </a:lnTo>
                <a:lnTo>
                  <a:pt x="6325" y="463"/>
                </a:lnTo>
                <a:lnTo>
                  <a:pt x="6341" y="458"/>
                </a:lnTo>
                <a:lnTo>
                  <a:pt x="6356" y="452"/>
                </a:lnTo>
                <a:lnTo>
                  <a:pt x="6372" y="446"/>
                </a:lnTo>
                <a:lnTo>
                  <a:pt x="6387" y="439"/>
                </a:lnTo>
                <a:lnTo>
                  <a:pt x="6402" y="432"/>
                </a:lnTo>
                <a:lnTo>
                  <a:pt x="6417" y="424"/>
                </a:lnTo>
                <a:lnTo>
                  <a:pt x="6432" y="416"/>
                </a:lnTo>
                <a:lnTo>
                  <a:pt x="6447" y="408"/>
                </a:lnTo>
                <a:lnTo>
                  <a:pt x="6461" y="398"/>
                </a:lnTo>
                <a:lnTo>
                  <a:pt x="6475" y="389"/>
                </a:lnTo>
                <a:lnTo>
                  <a:pt x="6489" y="378"/>
                </a:lnTo>
                <a:lnTo>
                  <a:pt x="6503" y="368"/>
                </a:lnTo>
                <a:lnTo>
                  <a:pt x="6517" y="356"/>
                </a:lnTo>
                <a:lnTo>
                  <a:pt x="6530" y="344"/>
                </a:lnTo>
                <a:lnTo>
                  <a:pt x="6543" y="331"/>
                </a:lnTo>
                <a:lnTo>
                  <a:pt x="6556" y="318"/>
                </a:lnTo>
                <a:lnTo>
                  <a:pt x="6569" y="304"/>
                </a:lnTo>
                <a:lnTo>
                  <a:pt x="6582" y="290"/>
                </a:lnTo>
                <a:lnTo>
                  <a:pt x="680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0334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5" r:id="rId12"/>
    <p:sldLayoutId id="2147483886" r:id="rId13"/>
    <p:sldLayoutId id="2147483887" r:id="rId14"/>
    <p:sldLayoutId id="2147483888" r:id="rId15"/>
    <p:sldLayoutId id="2147483889" r:id="rId16"/>
    <p:sldLayoutId id="2147483890" r:id="rId17"/>
    <p:sldLayoutId id="2147483891" r:id="rId18"/>
    <p:sldLayoutId id="2147483892" r:id="rId19"/>
    <p:sldLayoutId id="2147483893" r:id="rId20"/>
  </p:sldLayoutIdLst>
  <p:transition spd="slow"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3200" b="1" i="0" kern="1200" spc="-67" baseline="0">
          <a:solidFill>
            <a:srgbClr val="5A5A5A"/>
          </a:solidFill>
          <a:latin typeface="+mj-lt"/>
          <a:ea typeface="+mj-ea"/>
          <a:cs typeface="+mj-cs"/>
        </a:defRPr>
      </a:lvl1pPr>
    </p:titleStyle>
    <p:bodyStyle>
      <a:lvl1pPr marL="355591" indent="-355591" algn="l" defTabSz="1219170" rtl="0" eaLnBrk="1" latinLnBrk="0" hangingPunct="1">
        <a:spcBef>
          <a:spcPts val="0"/>
        </a:spcBef>
        <a:spcAft>
          <a:spcPts val="533"/>
        </a:spcAft>
        <a:buClr>
          <a:schemeClr val="accent5"/>
        </a:buClr>
        <a:buFont typeface="Arial" pitchFamily="34" charset="0"/>
        <a:buChar char="•"/>
        <a:defRPr sz="2667" kern="1200" spc="-67" baseline="0">
          <a:solidFill>
            <a:schemeClr val="accent3"/>
          </a:solidFill>
          <a:latin typeface="+mn-lt"/>
          <a:ea typeface="+mn-ea"/>
          <a:cs typeface="+mn-cs"/>
        </a:defRPr>
      </a:lvl1pPr>
      <a:lvl2pPr marL="719649" indent="-364058" algn="l" defTabSz="1219170" rtl="0" eaLnBrk="1" latinLnBrk="0" hangingPunct="1">
        <a:spcBef>
          <a:spcPts val="0"/>
        </a:spcBef>
        <a:spcAft>
          <a:spcPts val="533"/>
        </a:spcAft>
        <a:buClr>
          <a:schemeClr val="accent5"/>
        </a:buClr>
        <a:buFont typeface="Arial" pitchFamily="34" charset="0"/>
        <a:buChar char="–"/>
        <a:defRPr sz="2133" kern="1200" spc="-67" baseline="0">
          <a:solidFill>
            <a:schemeClr val="accent3"/>
          </a:solidFill>
          <a:latin typeface="+mn-lt"/>
          <a:ea typeface="+mn-ea"/>
          <a:cs typeface="+mn-cs"/>
        </a:defRPr>
      </a:lvl2pPr>
      <a:lvl3pPr marL="1075240" indent="-355591" algn="l" defTabSz="1219170" rtl="0" eaLnBrk="1" latinLnBrk="0" hangingPunct="1">
        <a:spcBef>
          <a:spcPts val="0"/>
        </a:spcBef>
        <a:spcAft>
          <a:spcPts val="533"/>
        </a:spcAft>
        <a:buClr>
          <a:schemeClr val="accent5"/>
        </a:buClr>
        <a:buFont typeface="Arial" pitchFamily="34" charset="0"/>
        <a:buChar char="•"/>
        <a:defRPr sz="2133" kern="1200" spc="-67" baseline="0">
          <a:solidFill>
            <a:schemeClr val="accent3"/>
          </a:solidFill>
          <a:latin typeface="+mn-lt"/>
          <a:ea typeface="+mn-ea"/>
          <a:cs typeface="+mn-cs"/>
        </a:defRPr>
      </a:lvl3pPr>
      <a:lvl4pPr marL="1428715" indent="-353475" algn="l" defTabSz="1219170" rtl="0" eaLnBrk="1" latinLnBrk="0" hangingPunct="1">
        <a:spcBef>
          <a:spcPts val="0"/>
        </a:spcBef>
        <a:spcAft>
          <a:spcPts val="533"/>
        </a:spcAft>
        <a:buClr>
          <a:schemeClr val="accent5"/>
        </a:buClr>
        <a:buFont typeface="Arial" pitchFamily="34" charset="0"/>
        <a:buChar char="–"/>
        <a:defRPr sz="1867" kern="1200" spc="-67" baseline="0">
          <a:solidFill>
            <a:schemeClr val="accent3"/>
          </a:solidFill>
          <a:latin typeface="+mn-lt"/>
          <a:ea typeface="+mn-ea"/>
          <a:cs typeface="+mn-cs"/>
        </a:defRPr>
      </a:lvl4pPr>
      <a:lvl5pPr marL="1794888" indent="-366175" algn="l" defTabSz="1219170" rtl="0" eaLnBrk="1" latinLnBrk="0" hangingPunct="1">
        <a:spcBef>
          <a:spcPts val="0"/>
        </a:spcBef>
        <a:spcAft>
          <a:spcPts val="533"/>
        </a:spcAft>
        <a:buClr>
          <a:schemeClr val="accent5"/>
        </a:buClr>
        <a:buFont typeface="Arial" pitchFamily="34" charset="0"/>
        <a:buChar char="•"/>
        <a:defRPr sz="1867" kern="1200" spc="-67" baseline="0">
          <a:solidFill>
            <a:schemeClr val="accent3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052" y="355602"/>
            <a:ext cx="9985563" cy="961105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051" y="1604748"/>
            <a:ext cx="11137901" cy="4512627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413" y="6406807"/>
            <a:ext cx="1919320" cy="192616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34732" y="6405033"/>
            <a:ext cx="9122835" cy="192616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AS/AY Partnership Brief 13 October 2017 | CONFIDENTIAL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437" y="6406103"/>
            <a:ext cx="480980" cy="19154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FFCFDA0D-A7C2-4C2D-A5E4-7A33730840F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reeform 7"/>
          <p:cNvSpPr>
            <a:spLocks noChangeAspect="1"/>
          </p:cNvSpPr>
          <p:nvPr userDrawn="1"/>
        </p:nvSpPr>
        <p:spPr bwMode="auto">
          <a:xfrm>
            <a:off x="11041747" y="356573"/>
            <a:ext cx="815820" cy="192000"/>
          </a:xfrm>
          <a:custGeom>
            <a:avLst/>
            <a:gdLst>
              <a:gd name="T0" fmla="*/ 5518 w 6807"/>
              <a:gd name="T1" fmla="*/ 0 h 1602"/>
              <a:gd name="T2" fmla="*/ 5445 w 6807"/>
              <a:gd name="T3" fmla="*/ 4 h 1602"/>
              <a:gd name="T4" fmla="*/ 5378 w 6807"/>
              <a:gd name="T5" fmla="*/ 14 h 1602"/>
              <a:gd name="T6" fmla="*/ 5317 w 6807"/>
              <a:gd name="T7" fmla="*/ 29 h 1602"/>
              <a:gd name="T8" fmla="*/ 5261 w 6807"/>
              <a:gd name="T9" fmla="*/ 51 h 1602"/>
              <a:gd name="T10" fmla="*/ 5210 w 6807"/>
              <a:gd name="T11" fmla="*/ 79 h 1602"/>
              <a:gd name="T12" fmla="*/ 5161 w 6807"/>
              <a:gd name="T13" fmla="*/ 114 h 1602"/>
              <a:gd name="T14" fmla="*/ 5104 w 6807"/>
              <a:gd name="T15" fmla="*/ 169 h 1602"/>
              <a:gd name="T16" fmla="*/ 4421 w 6807"/>
              <a:gd name="T17" fmla="*/ 972 h 1602"/>
              <a:gd name="T18" fmla="*/ 4357 w 6807"/>
              <a:gd name="T19" fmla="*/ 1030 h 1602"/>
              <a:gd name="T20" fmla="*/ 4321 w 6807"/>
              <a:gd name="T21" fmla="*/ 1052 h 1602"/>
              <a:gd name="T22" fmla="*/ 4280 w 6807"/>
              <a:gd name="T23" fmla="*/ 1064 h 1602"/>
              <a:gd name="T24" fmla="*/ 4239 w 6807"/>
              <a:gd name="T25" fmla="*/ 1070 h 1602"/>
              <a:gd name="T26" fmla="*/ 4159 w 6807"/>
              <a:gd name="T27" fmla="*/ 1073 h 1602"/>
              <a:gd name="T28" fmla="*/ 2914 w 6807"/>
              <a:gd name="T29" fmla="*/ 1073 h 1602"/>
              <a:gd name="T30" fmla="*/ 1299 w 6807"/>
              <a:gd name="T31" fmla="*/ 1073 h 1602"/>
              <a:gd name="T32" fmla="*/ 767 w 6807"/>
              <a:gd name="T33" fmla="*/ 1077 h 1602"/>
              <a:gd name="T34" fmla="*/ 645 w 6807"/>
              <a:gd name="T35" fmla="*/ 1091 h 1602"/>
              <a:gd name="T36" fmla="*/ 577 w 6807"/>
              <a:gd name="T37" fmla="*/ 1108 h 1602"/>
              <a:gd name="T38" fmla="*/ 518 w 6807"/>
              <a:gd name="T39" fmla="*/ 1131 h 1602"/>
              <a:gd name="T40" fmla="*/ 465 w 6807"/>
              <a:gd name="T41" fmla="*/ 1160 h 1602"/>
              <a:gd name="T42" fmla="*/ 402 w 6807"/>
              <a:gd name="T43" fmla="*/ 1205 h 1602"/>
              <a:gd name="T44" fmla="*/ 331 w 6807"/>
              <a:gd name="T45" fmla="*/ 1602 h 1602"/>
              <a:gd name="T46" fmla="*/ 2788 w 6807"/>
              <a:gd name="T47" fmla="*/ 1602 h 1602"/>
              <a:gd name="T48" fmla="*/ 4288 w 6807"/>
              <a:gd name="T49" fmla="*/ 1600 h 1602"/>
              <a:gd name="T50" fmla="*/ 4369 w 6807"/>
              <a:gd name="T51" fmla="*/ 1592 h 1602"/>
              <a:gd name="T52" fmla="*/ 4440 w 6807"/>
              <a:gd name="T53" fmla="*/ 1578 h 1602"/>
              <a:gd name="T54" fmla="*/ 4504 w 6807"/>
              <a:gd name="T55" fmla="*/ 1557 h 1602"/>
              <a:gd name="T56" fmla="*/ 4562 w 6807"/>
              <a:gd name="T57" fmla="*/ 1528 h 1602"/>
              <a:gd name="T58" fmla="*/ 4643 w 6807"/>
              <a:gd name="T59" fmla="*/ 1469 h 1602"/>
              <a:gd name="T60" fmla="*/ 4696 w 6807"/>
              <a:gd name="T61" fmla="*/ 1418 h 1602"/>
              <a:gd name="T62" fmla="*/ 5445 w 6807"/>
              <a:gd name="T63" fmla="*/ 1107 h 1602"/>
              <a:gd name="T64" fmla="*/ 5516 w 6807"/>
              <a:gd name="T65" fmla="*/ 1104 h 1602"/>
              <a:gd name="T66" fmla="*/ 5581 w 6807"/>
              <a:gd name="T67" fmla="*/ 1094 h 1602"/>
              <a:gd name="T68" fmla="*/ 5641 w 6807"/>
              <a:gd name="T69" fmla="*/ 1078 h 1602"/>
              <a:gd name="T70" fmla="*/ 5696 w 6807"/>
              <a:gd name="T71" fmla="*/ 1056 h 1602"/>
              <a:gd name="T72" fmla="*/ 5747 w 6807"/>
              <a:gd name="T73" fmla="*/ 1028 h 1602"/>
              <a:gd name="T74" fmla="*/ 5796 w 6807"/>
              <a:gd name="T75" fmla="*/ 995 h 1602"/>
              <a:gd name="T76" fmla="*/ 5863 w 6807"/>
              <a:gd name="T77" fmla="*/ 935 h 1602"/>
              <a:gd name="T78" fmla="*/ 5200 w 6807"/>
              <a:gd name="T79" fmla="*/ 703 h 1602"/>
              <a:gd name="T80" fmla="*/ 5354 w 6807"/>
              <a:gd name="T81" fmla="*/ 517 h 1602"/>
              <a:gd name="T82" fmla="*/ 5375 w 6807"/>
              <a:gd name="T83" fmla="*/ 503 h 1602"/>
              <a:gd name="T84" fmla="*/ 5407 w 6807"/>
              <a:gd name="T85" fmla="*/ 496 h 1602"/>
              <a:gd name="T86" fmla="*/ 6156 w 6807"/>
              <a:gd name="T87" fmla="*/ 493 h 1602"/>
              <a:gd name="T88" fmla="*/ 6293 w 6807"/>
              <a:gd name="T89" fmla="*/ 472 h 1602"/>
              <a:gd name="T90" fmla="*/ 6356 w 6807"/>
              <a:gd name="T91" fmla="*/ 452 h 1602"/>
              <a:gd name="T92" fmla="*/ 6417 w 6807"/>
              <a:gd name="T93" fmla="*/ 424 h 1602"/>
              <a:gd name="T94" fmla="*/ 6475 w 6807"/>
              <a:gd name="T95" fmla="*/ 389 h 1602"/>
              <a:gd name="T96" fmla="*/ 6530 w 6807"/>
              <a:gd name="T97" fmla="*/ 344 h 1602"/>
              <a:gd name="T98" fmla="*/ 6582 w 6807"/>
              <a:gd name="T99" fmla="*/ 29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807" h="1602">
                <a:moveTo>
                  <a:pt x="6807" y="0"/>
                </a:moveTo>
                <a:lnTo>
                  <a:pt x="6172" y="0"/>
                </a:lnTo>
                <a:lnTo>
                  <a:pt x="5537" y="0"/>
                </a:lnTo>
                <a:lnTo>
                  <a:pt x="5518" y="0"/>
                </a:lnTo>
                <a:lnTo>
                  <a:pt x="5499" y="1"/>
                </a:lnTo>
                <a:lnTo>
                  <a:pt x="5481" y="2"/>
                </a:lnTo>
                <a:lnTo>
                  <a:pt x="5463" y="3"/>
                </a:lnTo>
                <a:lnTo>
                  <a:pt x="5445" y="4"/>
                </a:lnTo>
                <a:lnTo>
                  <a:pt x="5428" y="6"/>
                </a:lnTo>
                <a:lnTo>
                  <a:pt x="5411" y="8"/>
                </a:lnTo>
                <a:lnTo>
                  <a:pt x="5394" y="11"/>
                </a:lnTo>
                <a:lnTo>
                  <a:pt x="5378" y="14"/>
                </a:lnTo>
                <a:lnTo>
                  <a:pt x="5363" y="17"/>
                </a:lnTo>
                <a:lnTo>
                  <a:pt x="5347" y="21"/>
                </a:lnTo>
                <a:lnTo>
                  <a:pt x="5332" y="25"/>
                </a:lnTo>
                <a:lnTo>
                  <a:pt x="5317" y="29"/>
                </a:lnTo>
                <a:lnTo>
                  <a:pt x="5303" y="34"/>
                </a:lnTo>
                <a:lnTo>
                  <a:pt x="5289" y="39"/>
                </a:lnTo>
                <a:lnTo>
                  <a:pt x="5275" y="45"/>
                </a:lnTo>
                <a:lnTo>
                  <a:pt x="5261" y="51"/>
                </a:lnTo>
                <a:lnTo>
                  <a:pt x="5248" y="57"/>
                </a:lnTo>
                <a:lnTo>
                  <a:pt x="5235" y="64"/>
                </a:lnTo>
                <a:lnTo>
                  <a:pt x="5222" y="71"/>
                </a:lnTo>
                <a:lnTo>
                  <a:pt x="5210" y="79"/>
                </a:lnTo>
                <a:lnTo>
                  <a:pt x="5197" y="87"/>
                </a:lnTo>
                <a:lnTo>
                  <a:pt x="5185" y="96"/>
                </a:lnTo>
                <a:lnTo>
                  <a:pt x="5173" y="105"/>
                </a:lnTo>
                <a:lnTo>
                  <a:pt x="5161" y="114"/>
                </a:lnTo>
                <a:lnTo>
                  <a:pt x="5150" y="124"/>
                </a:lnTo>
                <a:lnTo>
                  <a:pt x="5138" y="135"/>
                </a:lnTo>
                <a:lnTo>
                  <a:pt x="5127" y="146"/>
                </a:lnTo>
                <a:lnTo>
                  <a:pt x="5104" y="169"/>
                </a:lnTo>
                <a:lnTo>
                  <a:pt x="5093" y="182"/>
                </a:lnTo>
                <a:lnTo>
                  <a:pt x="5082" y="195"/>
                </a:lnTo>
                <a:lnTo>
                  <a:pt x="4441" y="952"/>
                </a:lnTo>
                <a:lnTo>
                  <a:pt x="4421" y="972"/>
                </a:lnTo>
                <a:lnTo>
                  <a:pt x="4404" y="990"/>
                </a:lnTo>
                <a:lnTo>
                  <a:pt x="4387" y="1005"/>
                </a:lnTo>
                <a:lnTo>
                  <a:pt x="4372" y="1019"/>
                </a:lnTo>
                <a:lnTo>
                  <a:pt x="4357" y="1030"/>
                </a:lnTo>
                <a:lnTo>
                  <a:pt x="4343" y="1040"/>
                </a:lnTo>
                <a:lnTo>
                  <a:pt x="4336" y="1044"/>
                </a:lnTo>
                <a:lnTo>
                  <a:pt x="4329" y="1048"/>
                </a:lnTo>
                <a:lnTo>
                  <a:pt x="4321" y="1052"/>
                </a:lnTo>
                <a:lnTo>
                  <a:pt x="4314" y="1055"/>
                </a:lnTo>
                <a:lnTo>
                  <a:pt x="4306" y="1058"/>
                </a:lnTo>
                <a:lnTo>
                  <a:pt x="4298" y="1060"/>
                </a:lnTo>
                <a:lnTo>
                  <a:pt x="4280" y="1064"/>
                </a:lnTo>
                <a:lnTo>
                  <a:pt x="4271" y="1066"/>
                </a:lnTo>
                <a:lnTo>
                  <a:pt x="4261" y="1068"/>
                </a:lnTo>
                <a:lnTo>
                  <a:pt x="4250" y="1069"/>
                </a:lnTo>
                <a:lnTo>
                  <a:pt x="4239" y="1070"/>
                </a:lnTo>
                <a:lnTo>
                  <a:pt x="4215" y="1071"/>
                </a:lnTo>
                <a:lnTo>
                  <a:pt x="4202" y="1072"/>
                </a:lnTo>
                <a:lnTo>
                  <a:pt x="4189" y="1072"/>
                </a:lnTo>
                <a:lnTo>
                  <a:pt x="4159" y="1073"/>
                </a:lnTo>
                <a:lnTo>
                  <a:pt x="4125" y="1073"/>
                </a:lnTo>
                <a:lnTo>
                  <a:pt x="3721" y="1073"/>
                </a:lnTo>
                <a:lnTo>
                  <a:pt x="3318" y="1073"/>
                </a:lnTo>
                <a:lnTo>
                  <a:pt x="2914" y="1073"/>
                </a:lnTo>
                <a:lnTo>
                  <a:pt x="2510" y="1073"/>
                </a:lnTo>
                <a:lnTo>
                  <a:pt x="2106" y="1073"/>
                </a:lnTo>
                <a:lnTo>
                  <a:pt x="1703" y="1073"/>
                </a:lnTo>
                <a:lnTo>
                  <a:pt x="1299" y="1073"/>
                </a:lnTo>
                <a:lnTo>
                  <a:pt x="896" y="1073"/>
                </a:lnTo>
                <a:lnTo>
                  <a:pt x="841" y="1073"/>
                </a:lnTo>
                <a:lnTo>
                  <a:pt x="791" y="1075"/>
                </a:lnTo>
                <a:lnTo>
                  <a:pt x="767" y="1077"/>
                </a:lnTo>
                <a:lnTo>
                  <a:pt x="745" y="1078"/>
                </a:lnTo>
                <a:lnTo>
                  <a:pt x="703" y="1083"/>
                </a:lnTo>
                <a:lnTo>
                  <a:pt x="663" y="1088"/>
                </a:lnTo>
                <a:lnTo>
                  <a:pt x="645" y="1091"/>
                </a:lnTo>
                <a:lnTo>
                  <a:pt x="627" y="1095"/>
                </a:lnTo>
                <a:lnTo>
                  <a:pt x="610" y="1099"/>
                </a:lnTo>
                <a:lnTo>
                  <a:pt x="593" y="1104"/>
                </a:lnTo>
                <a:lnTo>
                  <a:pt x="577" y="1108"/>
                </a:lnTo>
                <a:lnTo>
                  <a:pt x="562" y="1113"/>
                </a:lnTo>
                <a:lnTo>
                  <a:pt x="547" y="1119"/>
                </a:lnTo>
                <a:lnTo>
                  <a:pt x="532" y="1125"/>
                </a:lnTo>
                <a:lnTo>
                  <a:pt x="518" y="1131"/>
                </a:lnTo>
                <a:lnTo>
                  <a:pt x="505" y="1138"/>
                </a:lnTo>
                <a:lnTo>
                  <a:pt x="491" y="1145"/>
                </a:lnTo>
                <a:lnTo>
                  <a:pt x="478" y="1152"/>
                </a:lnTo>
                <a:lnTo>
                  <a:pt x="465" y="1160"/>
                </a:lnTo>
                <a:lnTo>
                  <a:pt x="452" y="1168"/>
                </a:lnTo>
                <a:lnTo>
                  <a:pt x="439" y="1177"/>
                </a:lnTo>
                <a:lnTo>
                  <a:pt x="427" y="1186"/>
                </a:lnTo>
                <a:lnTo>
                  <a:pt x="402" y="1205"/>
                </a:lnTo>
                <a:lnTo>
                  <a:pt x="377" y="1227"/>
                </a:lnTo>
                <a:lnTo>
                  <a:pt x="351" y="1250"/>
                </a:lnTo>
                <a:lnTo>
                  <a:pt x="0" y="1602"/>
                </a:lnTo>
                <a:lnTo>
                  <a:pt x="331" y="1602"/>
                </a:lnTo>
                <a:lnTo>
                  <a:pt x="856" y="1602"/>
                </a:lnTo>
                <a:lnTo>
                  <a:pt x="1381" y="1602"/>
                </a:lnTo>
                <a:lnTo>
                  <a:pt x="2084" y="1602"/>
                </a:lnTo>
                <a:lnTo>
                  <a:pt x="2788" y="1602"/>
                </a:lnTo>
                <a:lnTo>
                  <a:pt x="3491" y="1602"/>
                </a:lnTo>
                <a:lnTo>
                  <a:pt x="4195" y="1602"/>
                </a:lnTo>
                <a:lnTo>
                  <a:pt x="4243" y="1601"/>
                </a:lnTo>
                <a:lnTo>
                  <a:pt x="4288" y="1600"/>
                </a:lnTo>
                <a:lnTo>
                  <a:pt x="4309" y="1598"/>
                </a:lnTo>
                <a:lnTo>
                  <a:pt x="4330" y="1596"/>
                </a:lnTo>
                <a:lnTo>
                  <a:pt x="4350" y="1594"/>
                </a:lnTo>
                <a:lnTo>
                  <a:pt x="4369" y="1592"/>
                </a:lnTo>
                <a:lnTo>
                  <a:pt x="4387" y="1589"/>
                </a:lnTo>
                <a:lnTo>
                  <a:pt x="4406" y="1585"/>
                </a:lnTo>
                <a:lnTo>
                  <a:pt x="4423" y="1582"/>
                </a:lnTo>
                <a:lnTo>
                  <a:pt x="4440" y="1578"/>
                </a:lnTo>
                <a:lnTo>
                  <a:pt x="4457" y="1573"/>
                </a:lnTo>
                <a:lnTo>
                  <a:pt x="4473" y="1568"/>
                </a:lnTo>
                <a:lnTo>
                  <a:pt x="4489" y="1562"/>
                </a:lnTo>
                <a:lnTo>
                  <a:pt x="4504" y="1557"/>
                </a:lnTo>
                <a:lnTo>
                  <a:pt x="4519" y="1550"/>
                </a:lnTo>
                <a:lnTo>
                  <a:pt x="4534" y="1543"/>
                </a:lnTo>
                <a:lnTo>
                  <a:pt x="4548" y="1536"/>
                </a:lnTo>
                <a:lnTo>
                  <a:pt x="4562" y="1528"/>
                </a:lnTo>
                <a:lnTo>
                  <a:pt x="4576" y="1519"/>
                </a:lnTo>
                <a:lnTo>
                  <a:pt x="4590" y="1510"/>
                </a:lnTo>
                <a:lnTo>
                  <a:pt x="4617" y="1491"/>
                </a:lnTo>
                <a:lnTo>
                  <a:pt x="4643" y="1469"/>
                </a:lnTo>
                <a:lnTo>
                  <a:pt x="4656" y="1457"/>
                </a:lnTo>
                <a:lnTo>
                  <a:pt x="4669" y="1445"/>
                </a:lnTo>
                <a:lnTo>
                  <a:pt x="4682" y="1432"/>
                </a:lnTo>
                <a:lnTo>
                  <a:pt x="4696" y="1418"/>
                </a:lnTo>
                <a:lnTo>
                  <a:pt x="4709" y="1404"/>
                </a:lnTo>
                <a:lnTo>
                  <a:pt x="4722" y="1389"/>
                </a:lnTo>
                <a:lnTo>
                  <a:pt x="4951" y="1107"/>
                </a:lnTo>
                <a:lnTo>
                  <a:pt x="5445" y="1107"/>
                </a:lnTo>
                <a:lnTo>
                  <a:pt x="5463" y="1107"/>
                </a:lnTo>
                <a:lnTo>
                  <a:pt x="5481" y="1106"/>
                </a:lnTo>
                <a:lnTo>
                  <a:pt x="5499" y="1105"/>
                </a:lnTo>
                <a:lnTo>
                  <a:pt x="5516" y="1104"/>
                </a:lnTo>
                <a:lnTo>
                  <a:pt x="5533" y="1102"/>
                </a:lnTo>
                <a:lnTo>
                  <a:pt x="5549" y="1100"/>
                </a:lnTo>
                <a:lnTo>
                  <a:pt x="5566" y="1097"/>
                </a:lnTo>
                <a:lnTo>
                  <a:pt x="5581" y="1094"/>
                </a:lnTo>
                <a:lnTo>
                  <a:pt x="5597" y="1091"/>
                </a:lnTo>
                <a:lnTo>
                  <a:pt x="5612" y="1087"/>
                </a:lnTo>
                <a:lnTo>
                  <a:pt x="5627" y="1083"/>
                </a:lnTo>
                <a:lnTo>
                  <a:pt x="5641" y="1078"/>
                </a:lnTo>
                <a:lnTo>
                  <a:pt x="5655" y="1073"/>
                </a:lnTo>
                <a:lnTo>
                  <a:pt x="5669" y="1068"/>
                </a:lnTo>
                <a:lnTo>
                  <a:pt x="5683" y="1062"/>
                </a:lnTo>
                <a:lnTo>
                  <a:pt x="5696" y="1056"/>
                </a:lnTo>
                <a:lnTo>
                  <a:pt x="5709" y="1050"/>
                </a:lnTo>
                <a:lnTo>
                  <a:pt x="5722" y="1043"/>
                </a:lnTo>
                <a:lnTo>
                  <a:pt x="5735" y="1036"/>
                </a:lnTo>
                <a:lnTo>
                  <a:pt x="5747" y="1028"/>
                </a:lnTo>
                <a:lnTo>
                  <a:pt x="5760" y="1021"/>
                </a:lnTo>
                <a:lnTo>
                  <a:pt x="5772" y="1012"/>
                </a:lnTo>
                <a:lnTo>
                  <a:pt x="5784" y="1004"/>
                </a:lnTo>
                <a:lnTo>
                  <a:pt x="5796" y="995"/>
                </a:lnTo>
                <a:lnTo>
                  <a:pt x="5807" y="986"/>
                </a:lnTo>
                <a:lnTo>
                  <a:pt x="5819" y="976"/>
                </a:lnTo>
                <a:lnTo>
                  <a:pt x="5841" y="956"/>
                </a:lnTo>
                <a:lnTo>
                  <a:pt x="5863" y="935"/>
                </a:lnTo>
                <a:lnTo>
                  <a:pt x="5885" y="913"/>
                </a:lnTo>
                <a:lnTo>
                  <a:pt x="6058" y="703"/>
                </a:lnTo>
                <a:lnTo>
                  <a:pt x="5628" y="703"/>
                </a:lnTo>
                <a:lnTo>
                  <a:pt x="5200" y="703"/>
                </a:lnTo>
                <a:lnTo>
                  <a:pt x="5266" y="621"/>
                </a:lnTo>
                <a:lnTo>
                  <a:pt x="5342" y="529"/>
                </a:lnTo>
                <a:lnTo>
                  <a:pt x="5350" y="521"/>
                </a:lnTo>
                <a:lnTo>
                  <a:pt x="5354" y="517"/>
                </a:lnTo>
                <a:lnTo>
                  <a:pt x="5358" y="514"/>
                </a:lnTo>
                <a:lnTo>
                  <a:pt x="5366" y="508"/>
                </a:lnTo>
                <a:lnTo>
                  <a:pt x="5371" y="505"/>
                </a:lnTo>
                <a:lnTo>
                  <a:pt x="5375" y="503"/>
                </a:lnTo>
                <a:lnTo>
                  <a:pt x="5385" y="500"/>
                </a:lnTo>
                <a:lnTo>
                  <a:pt x="5390" y="498"/>
                </a:lnTo>
                <a:lnTo>
                  <a:pt x="5395" y="497"/>
                </a:lnTo>
                <a:lnTo>
                  <a:pt x="5407" y="496"/>
                </a:lnTo>
                <a:lnTo>
                  <a:pt x="5421" y="496"/>
                </a:lnTo>
                <a:lnTo>
                  <a:pt x="6084" y="496"/>
                </a:lnTo>
                <a:lnTo>
                  <a:pt x="6120" y="495"/>
                </a:lnTo>
                <a:lnTo>
                  <a:pt x="6156" y="493"/>
                </a:lnTo>
                <a:lnTo>
                  <a:pt x="6192" y="490"/>
                </a:lnTo>
                <a:lnTo>
                  <a:pt x="6226" y="486"/>
                </a:lnTo>
                <a:lnTo>
                  <a:pt x="6260" y="480"/>
                </a:lnTo>
                <a:lnTo>
                  <a:pt x="6293" y="472"/>
                </a:lnTo>
                <a:lnTo>
                  <a:pt x="6309" y="468"/>
                </a:lnTo>
                <a:lnTo>
                  <a:pt x="6325" y="463"/>
                </a:lnTo>
                <a:lnTo>
                  <a:pt x="6341" y="458"/>
                </a:lnTo>
                <a:lnTo>
                  <a:pt x="6356" y="452"/>
                </a:lnTo>
                <a:lnTo>
                  <a:pt x="6372" y="446"/>
                </a:lnTo>
                <a:lnTo>
                  <a:pt x="6387" y="439"/>
                </a:lnTo>
                <a:lnTo>
                  <a:pt x="6402" y="432"/>
                </a:lnTo>
                <a:lnTo>
                  <a:pt x="6417" y="424"/>
                </a:lnTo>
                <a:lnTo>
                  <a:pt x="6432" y="416"/>
                </a:lnTo>
                <a:lnTo>
                  <a:pt x="6447" y="408"/>
                </a:lnTo>
                <a:lnTo>
                  <a:pt x="6461" y="398"/>
                </a:lnTo>
                <a:lnTo>
                  <a:pt x="6475" y="389"/>
                </a:lnTo>
                <a:lnTo>
                  <a:pt x="6489" y="378"/>
                </a:lnTo>
                <a:lnTo>
                  <a:pt x="6503" y="368"/>
                </a:lnTo>
                <a:lnTo>
                  <a:pt x="6517" y="356"/>
                </a:lnTo>
                <a:lnTo>
                  <a:pt x="6530" y="344"/>
                </a:lnTo>
                <a:lnTo>
                  <a:pt x="6543" y="331"/>
                </a:lnTo>
                <a:lnTo>
                  <a:pt x="6556" y="318"/>
                </a:lnTo>
                <a:lnTo>
                  <a:pt x="6569" y="304"/>
                </a:lnTo>
                <a:lnTo>
                  <a:pt x="6582" y="290"/>
                </a:lnTo>
                <a:lnTo>
                  <a:pt x="680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3422870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5" r:id="rId1"/>
    <p:sldLayoutId id="2147483896" r:id="rId2"/>
    <p:sldLayoutId id="2147483897" r:id="rId3"/>
    <p:sldLayoutId id="2147483898" r:id="rId4"/>
    <p:sldLayoutId id="2147483899" r:id="rId5"/>
    <p:sldLayoutId id="2147483900" r:id="rId6"/>
    <p:sldLayoutId id="2147483901" r:id="rId7"/>
    <p:sldLayoutId id="2147483902" r:id="rId8"/>
    <p:sldLayoutId id="2147483903" r:id="rId9"/>
    <p:sldLayoutId id="2147483904" r:id="rId10"/>
    <p:sldLayoutId id="2147483905" r:id="rId11"/>
    <p:sldLayoutId id="2147483906" r:id="rId12"/>
    <p:sldLayoutId id="2147483907" r:id="rId13"/>
    <p:sldLayoutId id="2147483908" r:id="rId14"/>
    <p:sldLayoutId id="2147483909" r:id="rId15"/>
    <p:sldLayoutId id="2147483910" r:id="rId16"/>
    <p:sldLayoutId id="2147483911" r:id="rId17"/>
    <p:sldLayoutId id="2147483912" r:id="rId18"/>
    <p:sldLayoutId id="2147483913" r:id="rId19"/>
    <p:sldLayoutId id="2147483914" r:id="rId20"/>
    <p:sldLayoutId id="2147483915" r:id="rId21"/>
  </p:sldLayoutIdLst>
  <p:transition spd="slow"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3200" b="1" i="0" kern="1200" spc="-67" baseline="0">
          <a:solidFill>
            <a:srgbClr val="5A5A5A"/>
          </a:solidFill>
          <a:latin typeface="+mj-lt"/>
          <a:ea typeface="+mj-ea"/>
          <a:cs typeface="+mj-cs"/>
        </a:defRPr>
      </a:lvl1pPr>
    </p:titleStyle>
    <p:bodyStyle>
      <a:lvl1pPr marL="355591" indent="-355591" algn="l" defTabSz="1219170" rtl="0" eaLnBrk="1" latinLnBrk="0" hangingPunct="1">
        <a:spcBef>
          <a:spcPts val="0"/>
        </a:spcBef>
        <a:spcAft>
          <a:spcPts val="533"/>
        </a:spcAft>
        <a:buClr>
          <a:schemeClr val="accent5"/>
        </a:buClr>
        <a:buFont typeface="Arial" pitchFamily="34" charset="0"/>
        <a:buChar char="•"/>
        <a:defRPr sz="2133" kern="1200" spc="-67" baseline="0">
          <a:solidFill>
            <a:schemeClr val="accent3"/>
          </a:solidFill>
          <a:latin typeface="+mn-lt"/>
          <a:ea typeface="+mn-ea"/>
          <a:cs typeface="+mn-cs"/>
        </a:defRPr>
      </a:lvl1pPr>
      <a:lvl2pPr marL="719649" indent="-364058" algn="l" defTabSz="1219170" rtl="0" eaLnBrk="1" latinLnBrk="0" hangingPunct="1">
        <a:spcBef>
          <a:spcPts val="0"/>
        </a:spcBef>
        <a:spcAft>
          <a:spcPts val="533"/>
        </a:spcAft>
        <a:buClr>
          <a:schemeClr val="accent5"/>
        </a:buClr>
        <a:buFont typeface="Arial" pitchFamily="34" charset="0"/>
        <a:buChar char="–"/>
        <a:defRPr sz="1600" kern="1200" spc="-67" baseline="0">
          <a:solidFill>
            <a:schemeClr val="accent3"/>
          </a:solidFill>
          <a:latin typeface="+mn-lt"/>
          <a:ea typeface="+mn-ea"/>
          <a:cs typeface="+mn-cs"/>
        </a:defRPr>
      </a:lvl2pPr>
      <a:lvl3pPr marL="1075240" indent="-355591" algn="l" defTabSz="1219170" rtl="0" eaLnBrk="1" latinLnBrk="0" hangingPunct="1">
        <a:spcBef>
          <a:spcPts val="0"/>
        </a:spcBef>
        <a:spcAft>
          <a:spcPts val="533"/>
        </a:spcAft>
        <a:buClr>
          <a:schemeClr val="accent5"/>
        </a:buClr>
        <a:buFont typeface="Arial" pitchFamily="34" charset="0"/>
        <a:buChar char="•"/>
        <a:defRPr sz="1600" kern="1200" spc="-67" baseline="0">
          <a:solidFill>
            <a:schemeClr val="accent3"/>
          </a:solidFill>
          <a:latin typeface="+mn-lt"/>
          <a:ea typeface="+mn-ea"/>
          <a:cs typeface="+mn-cs"/>
        </a:defRPr>
      </a:lvl3pPr>
      <a:lvl4pPr marL="1428715" indent="-353475" algn="l" defTabSz="1219170" rtl="0" eaLnBrk="1" latinLnBrk="0" hangingPunct="1">
        <a:spcBef>
          <a:spcPts val="0"/>
        </a:spcBef>
        <a:spcAft>
          <a:spcPts val="533"/>
        </a:spcAft>
        <a:buClr>
          <a:schemeClr val="accent5"/>
        </a:buClr>
        <a:buFont typeface="Arial" pitchFamily="34" charset="0"/>
        <a:buChar char="–"/>
        <a:defRPr sz="1467" kern="1200" spc="-67" baseline="0">
          <a:solidFill>
            <a:schemeClr val="accent3"/>
          </a:solidFill>
          <a:latin typeface="+mn-lt"/>
          <a:ea typeface="+mn-ea"/>
          <a:cs typeface="+mn-cs"/>
        </a:defRPr>
      </a:lvl4pPr>
      <a:lvl5pPr marL="1794888" indent="-366175" algn="l" defTabSz="1219170" rtl="0" eaLnBrk="1" latinLnBrk="0" hangingPunct="1">
        <a:spcBef>
          <a:spcPts val="0"/>
        </a:spcBef>
        <a:spcAft>
          <a:spcPts val="533"/>
        </a:spcAft>
        <a:buClr>
          <a:schemeClr val="accent5"/>
        </a:buClr>
        <a:buFont typeface="Arial" pitchFamily="34" charset="0"/>
        <a:buChar char="•"/>
        <a:defRPr sz="1467" kern="1200" spc="-67" baseline="0">
          <a:solidFill>
            <a:schemeClr val="accent3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3889" y="765175"/>
            <a:ext cx="10944224" cy="7207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628776"/>
            <a:ext cx="10944225" cy="446404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358" y="6344742"/>
            <a:ext cx="1872531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630">
                <a:solidFill>
                  <a:schemeClr val="tx1"/>
                </a:solidFill>
              </a:defRPr>
            </a:lvl1pPr>
          </a:lstStyle>
          <a:p>
            <a:fld id="{376F106A-B50E-4EAE-9CC0-70E5719602C2}" type="datetime4">
              <a:rPr lang="en-GB" smtClean="0"/>
              <a:t>15 October 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495601" y="6345336"/>
            <a:ext cx="8568952" cy="108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30">
                <a:solidFill>
                  <a:schemeClr val="tx1"/>
                </a:solidFill>
              </a:defRPr>
            </a:lvl1pPr>
          </a:lstStyle>
          <a:p>
            <a:r>
              <a:rPr lang="en-US"/>
              <a:t>Presentation name and author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64877" y="6344742"/>
            <a:ext cx="503236" cy="108594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630">
                <a:solidFill>
                  <a:schemeClr val="tx1"/>
                </a:solidFill>
              </a:defRPr>
            </a:lvl1pPr>
          </a:lstStyle>
          <a:p>
            <a:fld id="{C2254B5E-9AB2-4459-8627-DD30492C5DA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reeform 11"/>
          <p:cNvSpPr>
            <a:spLocks noChangeAspect="1"/>
          </p:cNvSpPr>
          <p:nvPr/>
        </p:nvSpPr>
        <p:spPr bwMode="auto">
          <a:xfrm>
            <a:off x="10953830" y="404664"/>
            <a:ext cx="614778" cy="144000"/>
          </a:xfrm>
          <a:custGeom>
            <a:avLst/>
            <a:gdLst>
              <a:gd name="T0" fmla="*/ 0 w 7468"/>
              <a:gd name="T1" fmla="*/ 1748 h 1748"/>
              <a:gd name="T2" fmla="*/ 442 w 7468"/>
              <a:gd name="T3" fmla="*/ 1315 h 1748"/>
              <a:gd name="T4" fmla="*/ 497 w 7468"/>
              <a:gd name="T5" fmla="*/ 1275 h 1748"/>
              <a:gd name="T6" fmla="*/ 569 w 7468"/>
              <a:gd name="T7" fmla="*/ 1234 h 1748"/>
              <a:gd name="T8" fmla="*/ 617 w 7468"/>
              <a:gd name="T9" fmla="*/ 1215 h 1748"/>
              <a:gd name="T10" fmla="*/ 670 w 7468"/>
              <a:gd name="T11" fmla="*/ 1199 h 1748"/>
              <a:gd name="T12" fmla="*/ 728 w 7468"/>
              <a:gd name="T13" fmla="*/ 1188 h 1748"/>
              <a:gd name="T14" fmla="*/ 842 w 7468"/>
              <a:gd name="T15" fmla="*/ 1175 h 1748"/>
              <a:gd name="T16" fmla="*/ 983 w 7468"/>
              <a:gd name="T17" fmla="*/ 1170 h 1748"/>
              <a:gd name="T18" fmla="*/ 3641 w 7468"/>
              <a:gd name="T19" fmla="*/ 1170 h 1748"/>
              <a:gd name="T20" fmla="*/ 4596 w 7468"/>
              <a:gd name="T21" fmla="*/ 1169 h 1748"/>
              <a:gd name="T22" fmla="*/ 4651 w 7468"/>
              <a:gd name="T23" fmla="*/ 1167 h 1748"/>
              <a:gd name="T24" fmla="*/ 4715 w 7468"/>
              <a:gd name="T25" fmla="*/ 1157 h 1748"/>
              <a:gd name="T26" fmla="*/ 4757 w 7468"/>
              <a:gd name="T27" fmla="*/ 1140 h 1748"/>
              <a:gd name="T28" fmla="*/ 4796 w 7468"/>
              <a:gd name="T29" fmla="*/ 1111 h 1748"/>
              <a:gd name="T30" fmla="*/ 4873 w 7468"/>
              <a:gd name="T31" fmla="*/ 1039 h 1748"/>
              <a:gd name="T32" fmla="*/ 5601 w 7468"/>
              <a:gd name="T33" fmla="*/ 184 h 1748"/>
              <a:gd name="T34" fmla="*/ 5650 w 7468"/>
              <a:gd name="T35" fmla="*/ 137 h 1748"/>
              <a:gd name="T36" fmla="*/ 5689 w 7468"/>
              <a:gd name="T37" fmla="*/ 105 h 1748"/>
              <a:gd name="T38" fmla="*/ 5730 w 7468"/>
              <a:gd name="T39" fmla="*/ 79 h 1748"/>
              <a:gd name="T40" fmla="*/ 5803 w 7468"/>
              <a:gd name="T41" fmla="*/ 42 h 1748"/>
              <a:gd name="T42" fmla="*/ 5884 w 7468"/>
              <a:gd name="T43" fmla="*/ 19 h 1748"/>
              <a:gd name="T44" fmla="*/ 5993 w 7468"/>
              <a:gd name="T45" fmla="*/ 3 h 1748"/>
              <a:gd name="T46" fmla="*/ 6076 w 7468"/>
              <a:gd name="T47" fmla="*/ 0 h 1748"/>
              <a:gd name="T48" fmla="*/ 7222 w 7468"/>
              <a:gd name="T49" fmla="*/ 316 h 1748"/>
              <a:gd name="T50" fmla="*/ 7179 w 7468"/>
              <a:gd name="T51" fmla="*/ 362 h 1748"/>
              <a:gd name="T52" fmla="*/ 7135 w 7468"/>
              <a:gd name="T53" fmla="*/ 402 h 1748"/>
              <a:gd name="T54" fmla="*/ 7073 w 7468"/>
              <a:gd name="T55" fmla="*/ 445 h 1748"/>
              <a:gd name="T56" fmla="*/ 7024 w 7468"/>
              <a:gd name="T57" fmla="*/ 472 h 1748"/>
              <a:gd name="T58" fmla="*/ 6957 w 7468"/>
              <a:gd name="T59" fmla="*/ 500 h 1748"/>
              <a:gd name="T60" fmla="*/ 6867 w 7468"/>
              <a:gd name="T61" fmla="*/ 525 h 1748"/>
              <a:gd name="T62" fmla="*/ 6792 w 7468"/>
              <a:gd name="T63" fmla="*/ 535 h 1748"/>
              <a:gd name="T64" fmla="*/ 6715 w 7468"/>
              <a:gd name="T65" fmla="*/ 540 h 1748"/>
              <a:gd name="T66" fmla="*/ 5932 w 7468"/>
              <a:gd name="T67" fmla="*/ 542 h 1748"/>
              <a:gd name="T68" fmla="*/ 5897 w 7468"/>
              <a:gd name="T69" fmla="*/ 549 h 1748"/>
              <a:gd name="T70" fmla="*/ 5870 w 7468"/>
              <a:gd name="T71" fmla="*/ 568 h 1748"/>
              <a:gd name="T72" fmla="*/ 5779 w 7468"/>
              <a:gd name="T73" fmla="*/ 678 h 1748"/>
              <a:gd name="T74" fmla="*/ 6458 w 7468"/>
              <a:gd name="T75" fmla="*/ 995 h 1748"/>
              <a:gd name="T76" fmla="*/ 6384 w 7468"/>
              <a:gd name="T77" fmla="*/ 1065 h 1748"/>
              <a:gd name="T78" fmla="*/ 6320 w 7468"/>
              <a:gd name="T79" fmla="*/ 1114 h 1748"/>
              <a:gd name="T80" fmla="*/ 6251 w 7468"/>
              <a:gd name="T81" fmla="*/ 1151 h 1748"/>
              <a:gd name="T82" fmla="*/ 6174 w 7468"/>
              <a:gd name="T83" fmla="*/ 1180 h 1748"/>
              <a:gd name="T84" fmla="*/ 6089 w 7468"/>
              <a:gd name="T85" fmla="*/ 1199 h 1748"/>
              <a:gd name="T86" fmla="*/ 6034 w 7468"/>
              <a:gd name="T87" fmla="*/ 1205 h 1748"/>
              <a:gd name="T88" fmla="*/ 5974 w 7468"/>
              <a:gd name="T89" fmla="*/ 1208 h 1748"/>
              <a:gd name="T90" fmla="*/ 5166 w 7468"/>
              <a:gd name="T91" fmla="*/ 1532 h 1748"/>
              <a:gd name="T92" fmla="*/ 5109 w 7468"/>
              <a:gd name="T93" fmla="*/ 1590 h 1748"/>
              <a:gd name="T94" fmla="*/ 5051 w 7468"/>
              <a:gd name="T95" fmla="*/ 1638 h 1748"/>
              <a:gd name="T96" fmla="*/ 5006 w 7468"/>
              <a:gd name="T97" fmla="*/ 1667 h 1748"/>
              <a:gd name="T98" fmla="*/ 4958 w 7468"/>
              <a:gd name="T99" fmla="*/ 1692 h 1748"/>
              <a:gd name="T100" fmla="*/ 4907 w 7468"/>
              <a:gd name="T101" fmla="*/ 1710 h 1748"/>
              <a:gd name="T102" fmla="*/ 4862 w 7468"/>
              <a:gd name="T103" fmla="*/ 1723 h 1748"/>
              <a:gd name="T104" fmla="*/ 4793 w 7468"/>
              <a:gd name="T105" fmla="*/ 1736 h 1748"/>
              <a:gd name="T106" fmla="*/ 4680 w 7468"/>
              <a:gd name="T107" fmla="*/ 1747 h 1748"/>
              <a:gd name="T108" fmla="*/ 3830 w 7468"/>
              <a:gd name="T109" fmla="*/ 1748 h 1748"/>
              <a:gd name="T110" fmla="*/ 1516 w 7468"/>
              <a:gd name="T111" fmla="*/ 1748 h 17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7468" h="1748">
                <a:moveTo>
                  <a:pt x="1516" y="1748"/>
                </a:moveTo>
                <a:lnTo>
                  <a:pt x="363" y="1748"/>
                </a:lnTo>
                <a:lnTo>
                  <a:pt x="0" y="1748"/>
                </a:lnTo>
                <a:lnTo>
                  <a:pt x="385" y="1364"/>
                </a:lnTo>
                <a:lnTo>
                  <a:pt x="414" y="1338"/>
                </a:lnTo>
                <a:lnTo>
                  <a:pt x="442" y="1315"/>
                </a:lnTo>
                <a:lnTo>
                  <a:pt x="469" y="1293"/>
                </a:lnTo>
                <a:lnTo>
                  <a:pt x="482" y="1285"/>
                </a:lnTo>
                <a:lnTo>
                  <a:pt x="497" y="1275"/>
                </a:lnTo>
                <a:lnTo>
                  <a:pt x="524" y="1257"/>
                </a:lnTo>
                <a:lnTo>
                  <a:pt x="554" y="1241"/>
                </a:lnTo>
                <a:lnTo>
                  <a:pt x="569" y="1234"/>
                </a:lnTo>
                <a:lnTo>
                  <a:pt x="585" y="1227"/>
                </a:lnTo>
                <a:lnTo>
                  <a:pt x="601" y="1221"/>
                </a:lnTo>
                <a:lnTo>
                  <a:pt x="617" y="1215"/>
                </a:lnTo>
                <a:lnTo>
                  <a:pt x="634" y="1209"/>
                </a:lnTo>
                <a:lnTo>
                  <a:pt x="651" y="1204"/>
                </a:lnTo>
                <a:lnTo>
                  <a:pt x="670" y="1199"/>
                </a:lnTo>
                <a:lnTo>
                  <a:pt x="689" y="1195"/>
                </a:lnTo>
                <a:lnTo>
                  <a:pt x="708" y="1191"/>
                </a:lnTo>
                <a:lnTo>
                  <a:pt x="728" y="1188"/>
                </a:lnTo>
                <a:lnTo>
                  <a:pt x="772" y="1180"/>
                </a:lnTo>
                <a:lnTo>
                  <a:pt x="818" y="1176"/>
                </a:lnTo>
                <a:lnTo>
                  <a:pt x="842" y="1175"/>
                </a:lnTo>
                <a:lnTo>
                  <a:pt x="869" y="1173"/>
                </a:lnTo>
                <a:lnTo>
                  <a:pt x="924" y="1172"/>
                </a:lnTo>
                <a:lnTo>
                  <a:pt x="983" y="1170"/>
                </a:lnTo>
                <a:lnTo>
                  <a:pt x="1869" y="1170"/>
                </a:lnTo>
                <a:lnTo>
                  <a:pt x="2755" y="1170"/>
                </a:lnTo>
                <a:lnTo>
                  <a:pt x="3641" y="1170"/>
                </a:lnTo>
                <a:lnTo>
                  <a:pt x="4527" y="1170"/>
                </a:lnTo>
                <a:lnTo>
                  <a:pt x="4563" y="1170"/>
                </a:lnTo>
                <a:lnTo>
                  <a:pt x="4596" y="1169"/>
                </a:lnTo>
                <a:lnTo>
                  <a:pt x="4612" y="1169"/>
                </a:lnTo>
                <a:lnTo>
                  <a:pt x="4625" y="1169"/>
                </a:lnTo>
                <a:lnTo>
                  <a:pt x="4651" y="1167"/>
                </a:lnTo>
                <a:lnTo>
                  <a:pt x="4674" y="1165"/>
                </a:lnTo>
                <a:lnTo>
                  <a:pt x="4696" y="1162"/>
                </a:lnTo>
                <a:lnTo>
                  <a:pt x="4715" y="1157"/>
                </a:lnTo>
                <a:lnTo>
                  <a:pt x="4732" y="1151"/>
                </a:lnTo>
                <a:lnTo>
                  <a:pt x="4748" y="1144"/>
                </a:lnTo>
                <a:lnTo>
                  <a:pt x="4757" y="1140"/>
                </a:lnTo>
                <a:lnTo>
                  <a:pt x="4764" y="1134"/>
                </a:lnTo>
                <a:lnTo>
                  <a:pt x="4780" y="1124"/>
                </a:lnTo>
                <a:lnTo>
                  <a:pt x="4796" y="1111"/>
                </a:lnTo>
                <a:lnTo>
                  <a:pt x="4813" y="1096"/>
                </a:lnTo>
                <a:lnTo>
                  <a:pt x="4831" y="1079"/>
                </a:lnTo>
                <a:lnTo>
                  <a:pt x="4873" y="1039"/>
                </a:lnTo>
                <a:lnTo>
                  <a:pt x="5576" y="213"/>
                </a:lnTo>
                <a:lnTo>
                  <a:pt x="5588" y="199"/>
                </a:lnTo>
                <a:lnTo>
                  <a:pt x="5601" y="184"/>
                </a:lnTo>
                <a:lnTo>
                  <a:pt x="5612" y="171"/>
                </a:lnTo>
                <a:lnTo>
                  <a:pt x="5625" y="160"/>
                </a:lnTo>
                <a:lnTo>
                  <a:pt x="5650" y="137"/>
                </a:lnTo>
                <a:lnTo>
                  <a:pt x="5663" y="125"/>
                </a:lnTo>
                <a:lnTo>
                  <a:pt x="5676" y="115"/>
                </a:lnTo>
                <a:lnTo>
                  <a:pt x="5689" y="105"/>
                </a:lnTo>
                <a:lnTo>
                  <a:pt x="5702" y="96"/>
                </a:lnTo>
                <a:lnTo>
                  <a:pt x="5717" y="87"/>
                </a:lnTo>
                <a:lnTo>
                  <a:pt x="5730" y="79"/>
                </a:lnTo>
                <a:lnTo>
                  <a:pt x="5759" y="63"/>
                </a:lnTo>
                <a:lnTo>
                  <a:pt x="5787" y="50"/>
                </a:lnTo>
                <a:lnTo>
                  <a:pt x="5803" y="42"/>
                </a:lnTo>
                <a:lnTo>
                  <a:pt x="5818" y="37"/>
                </a:lnTo>
                <a:lnTo>
                  <a:pt x="5851" y="28"/>
                </a:lnTo>
                <a:lnTo>
                  <a:pt x="5884" y="19"/>
                </a:lnTo>
                <a:lnTo>
                  <a:pt x="5919" y="12"/>
                </a:lnTo>
                <a:lnTo>
                  <a:pt x="5955" y="8"/>
                </a:lnTo>
                <a:lnTo>
                  <a:pt x="5993" y="3"/>
                </a:lnTo>
                <a:lnTo>
                  <a:pt x="6013" y="2"/>
                </a:lnTo>
                <a:lnTo>
                  <a:pt x="6034" y="2"/>
                </a:lnTo>
                <a:lnTo>
                  <a:pt x="6076" y="0"/>
                </a:lnTo>
                <a:lnTo>
                  <a:pt x="6772" y="0"/>
                </a:lnTo>
                <a:lnTo>
                  <a:pt x="7468" y="0"/>
                </a:lnTo>
                <a:lnTo>
                  <a:pt x="7222" y="316"/>
                </a:lnTo>
                <a:lnTo>
                  <a:pt x="7208" y="332"/>
                </a:lnTo>
                <a:lnTo>
                  <a:pt x="7193" y="348"/>
                </a:lnTo>
                <a:lnTo>
                  <a:pt x="7179" y="362"/>
                </a:lnTo>
                <a:lnTo>
                  <a:pt x="7164" y="375"/>
                </a:lnTo>
                <a:lnTo>
                  <a:pt x="7150" y="388"/>
                </a:lnTo>
                <a:lnTo>
                  <a:pt x="7135" y="402"/>
                </a:lnTo>
                <a:lnTo>
                  <a:pt x="7105" y="425"/>
                </a:lnTo>
                <a:lnTo>
                  <a:pt x="7089" y="435"/>
                </a:lnTo>
                <a:lnTo>
                  <a:pt x="7073" y="445"/>
                </a:lnTo>
                <a:lnTo>
                  <a:pt x="7057" y="455"/>
                </a:lnTo>
                <a:lnTo>
                  <a:pt x="7041" y="464"/>
                </a:lnTo>
                <a:lnTo>
                  <a:pt x="7024" y="472"/>
                </a:lnTo>
                <a:lnTo>
                  <a:pt x="7008" y="480"/>
                </a:lnTo>
                <a:lnTo>
                  <a:pt x="6975" y="494"/>
                </a:lnTo>
                <a:lnTo>
                  <a:pt x="6957" y="500"/>
                </a:lnTo>
                <a:lnTo>
                  <a:pt x="6940" y="506"/>
                </a:lnTo>
                <a:lnTo>
                  <a:pt x="6904" y="516"/>
                </a:lnTo>
                <a:lnTo>
                  <a:pt x="6867" y="525"/>
                </a:lnTo>
                <a:lnTo>
                  <a:pt x="6831" y="530"/>
                </a:lnTo>
                <a:lnTo>
                  <a:pt x="6812" y="533"/>
                </a:lnTo>
                <a:lnTo>
                  <a:pt x="6792" y="535"/>
                </a:lnTo>
                <a:lnTo>
                  <a:pt x="6773" y="538"/>
                </a:lnTo>
                <a:lnTo>
                  <a:pt x="6754" y="539"/>
                </a:lnTo>
                <a:lnTo>
                  <a:pt x="6715" y="540"/>
                </a:lnTo>
                <a:lnTo>
                  <a:pt x="6675" y="542"/>
                </a:lnTo>
                <a:lnTo>
                  <a:pt x="5948" y="542"/>
                </a:lnTo>
                <a:lnTo>
                  <a:pt x="5932" y="542"/>
                </a:lnTo>
                <a:lnTo>
                  <a:pt x="5919" y="543"/>
                </a:lnTo>
                <a:lnTo>
                  <a:pt x="5908" y="546"/>
                </a:lnTo>
                <a:lnTo>
                  <a:pt x="5897" y="549"/>
                </a:lnTo>
                <a:lnTo>
                  <a:pt x="5887" y="555"/>
                </a:lnTo>
                <a:lnTo>
                  <a:pt x="5879" y="561"/>
                </a:lnTo>
                <a:lnTo>
                  <a:pt x="5870" y="568"/>
                </a:lnTo>
                <a:lnTo>
                  <a:pt x="5861" y="578"/>
                </a:lnTo>
                <a:lnTo>
                  <a:pt x="5831" y="614"/>
                </a:lnTo>
                <a:lnTo>
                  <a:pt x="5779" y="678"/>
                </a:lnTo>
                <a:lnTo>
                  <a:pt x="5705" y="768"/>
                </a:lnTo>
                <a:lnTo>
                  <a:pt x="6646" y="768"/>
                </a:lnTo>
                <a:lnTo>
                  <a:pt x="6458" y="995"/>
                </a:lnTo>
                <a:lnTo>
                  <a:pt x="6433" y="1020"/>
                </a:lnTo>
                <a:lnTo>
                  <a:pt x="6410" y="1043"/>
                </a:lnTo>
                <a:lnTo>
                  <a:pt x="6384" y="1065"/>
                </a:lnTo>
                <a:lnTo>
                  <a:pt x="6359" y="1085"/>
                </a:lnTo>
                <a:lnTo>
                  <a:pt x="6333" y="1105"/>
                </a:lnTo>
                <a:lnTo>
                  <a:pt x="6320" y="1114"/>
                </a:lnTo>
                <a:lnTo>
                  <a:pt x="6306" y="1123"/>
                </a:lnTo>
                <a:lnTo>
                  <a:pt x="6278" y="1138"/>
                </a:lnTo>
                <a:lnTo>
                  <a:pt x="6251" y="1151"/>
                </a:lnTo>
                <a:lnTo>
                  <a:pt x="6220" y="1165"/>
                </a:lnTo>
                <a:lnTo>
                  <a:pt x="6190" y="1176"/>
                </a:lnTo>
                <a:lnTo>
                  <a:pt x="6174" y="1180"/>
                </a:lnTo>
                <a:lnTo>
                  <a:pt x="6158" y="1186"/>
                </a:lnTo>
                <a:lnTo>
                  <a:pt x="6123" y="1193"/>
                </a:lnTo>
                <a:lnTo>
                  <a:pt x="6089" y="1199"/>
                </a:lnTo>
                <a:lnTo>
                  <a:pt x="6071" y="1202"/>
                </a:lnTo>
                <a:lnTo>
                  <a:pt x="6052" y="1204"/>
                </a:lnTo>
                <a:lnTo>
                  <a:pt x="6034" y="1205"/>
                </a:lnTo>
                <a:lnTo>
                  <a:pt x="6015" y="1207"/>
                </a:lnTo>
                <a:lnTo>
                  <a:pt x="5994" y="1208"/>
                </a:lnTo>
                <a:lnTo>
                  <a:pt x="5974" y="1208"/>
                </a:lnTo>
                <a:lnTo>
                  <a:pt x="5433" y="1208"/>
                </a:lnTo>
                <a:lnTo>
                  <a:pt x="5181" y="1515"/>
                </a:lnTo>
                <a:lnTo>
                  <a:pt x="5166" y="1532"/>
                </a:lnTo>
                <a:lnTo>
                  <a:pt x="5152" y="1547"/>
                </a:lnTo>
                <a:lnTo>
                  <a:pt x="5123" y="1576"/>
                </a:lnTo>
                <a:lnTo>
                  <a:pt x="5109" y="1590"/>
                </a:lnTo>
                <a:lnTo>
                  <a:pt x="5094" y="1603"/>
                </a:lnTo>
                <a:lnTo>
                  <a:pt x="5065" y="1626"/>
                </a:lnTo>
                <a:lnTo>
                  <a:pt x="5051" y="1638"/>
                </a:lnTo>
                <a:lnTo>
                  <a:pt x="5036" y="1648"/>
                </a:lnTo>
                <a:lnTo>
                  <a:pt x="5020" y="1658"/>
                </a:lnTo>
                <a:lnTo>
                  <a:pt x="5006" y="1667"/>
                </a:lnTo>
                <a:lnTo>
                  <a:pt x="4990" y="1676"/>
                </a:lnTo>
                <a:lnTo>
                  <a:pt x="4974" y="1684"/>
                </a:lnTo>
                <a:lnTo>
                  <a:pt x="4958" y="1692"/>
                </a:lnTo>
                <a:lnTo>
                  <a:pt x="4942" y="1699"/>
                </a:lnTo>
                <a:lnTo>
                  <a:pt x="4925" y="1705"/>
                </a:lnTo>
                <a:lnTo>
                  <a:pt x="4907" y="1710"/>
                </a:lnTo>
                <a:lnTo>
                  <a:pt x="4890" y="1716"/>
                </a:lnTo>
                <a:lnTo>
                  <a:pt x="4871" y="1722"/>
                </a:lnTo>
                <a:lnTo>
                  <a:pt x="4862" y="1723"/>
                </a:lnTo>
                <a:lnTo>
                  <a:pt x="4852" y="1726"/>
                </a:lnTo>
                <a:lnTo>
                  <a:pt x="4834" y="1731"/>
                </a:lnTo>
                <a:lnTo>
                  <a:pt x="4793" y="1736"/>
                </a:lnTo>
                <a:lnTo>
                  <a:pt x="4750" y="1742"/>
                </a:lnTo>
                <a:lnTo>
                  <a:pt x="4705" y="1745"/>
                </a:lnTo>
                <a:lnTo>
                  <a:pt x="4680" y="1747"/>
                </a:lnTo>
                <a:lnTo>
                  <a:pt x="4655" y="1748"/>
                </a:lnTo>
                <a:lnTo>
                  <a:pt x="4603" y="1748"/>
                </a:lnTo>
                <a:lnTo>
                  <a:pt x="3830" y="1748"/>
                </a:lnTo>
                <a:lnTo>
                  <a:pt x="3059" y="1748"/>
                </a:lnTo>
                <a:lnTo>
                  <a:pt x="2287" y="1748"/>
                </a:lnTo>
                <a:lnTo>
                  <a:pt x="1516" y="1748"/>
                </a:lnTo>
                <a:close/>
              </a:path>
            </a:pathLst>
          </a:custGeom>
          <a:solidFill>
            <a:srgbClr val="0B156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82296" tIns="41148" rIns="82296" bIns="41148" numCol="1" anchor="t" anchorCtr="0" compatLnSpc="1">
            <a:prstTxWarp prst="textNoShape">
              <a:avLst/>
            </a:prstTxWarp>
          </a:bodyPr>
          <a:lstStyle/>
          <a:p>
            <a:endParaRPr lang="en-GB" sz="5040"/>
          </a:p>
        </p:txBody>
      </p:sp>
      <p:sp>
        <p:nvSpPr>
          <p:cNvPr id="8" name="(c)" hidden="1"/>
          <p:cNvSpPr txBox="1"/>
          <p:nvPr/>
        </p:nvSpPr>
        <p:spPr>
          <a:xfrm>
            <a:off x="12008960" y="6891795"/>
            <a:ext cx="176331" cy="27700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fi-FI" sz="180" dirty="0">
                <a:solidFill>
                  <a:schemeClr val="bg1"/>
                </a:solidFill>
                <a:latin typeface="+mn-lt"/>
              </a:rPr>
              <a:t>©grow. for</a:t>
            </a:r>
            <a:r>
              <a:rPr lang="fi-FI" sz="180" baseline="0" dirty="0">
                <a:solidFill>
                  <a:schemeClr val="bg1"/>
                </a:solidFill>
                <a:latin typeface="+mn-lt"/>
              </a:rPr>
              <a:t> finnair</a:t>
            </a:r>
            <a:endParaRPr lang="en-GB" sz="180" dirty="0" err="1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24634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7" r:id="rId1"/>
    <p:sldLayoutId id="2147483918" r:id="rId2"/>
    <p:sldLayoutId id="2147483919" r:id="rId3"/>
    <p:sldLayoutId id="2147483920" r:id="rId4"/>
    <p:sldLayoutId id="2147483921" r:id="rId5"/>
    <p:sldLayoutId id="2147483922" r:id="rId6"/>
    <p:sldLayoutId id="2147483923" r:id="rId7"/>
    <p:sldLayoutId id="2147483924" r:id="rId8"/>
    <p:sldLayoutId id="2147483925" r:id="rId9"/>
    <p:sldLayoutId id="2147483926" r:id="rId10"/>
    <p:sldLayoutId id="2147483927" r:id="rId11"/>
    <p:sldLayoutId id="2147483928" r:id="rId12"/>
    <p:sldLayoutId id="2147483929" r:id="rId13"/>
    <p:sldLayoutId id="2147483930" r:id="rId14"/>
    <p:sldLayoutId id="2147483931" r:id="rId15"/>
    <p:sldLayoutId id="2147483932" r:id="rId16"/>
    <p:sldLayoutId id="2147483933" r:id="rId17"/>
    <p:sldLayoutId id="2147483934" r:id="rId18"/>
    <p:sldLayoutId id="2147483935" r:id="rId19"/>
    <p:sldLayoutId id="2147483936" r:id="rId20"/>
    <p:sldLayoutId id="2147483937" r:id="rId21"/>
    <p:sldLayoutId id="2147483938" r:id="rId22"/>
    <p:sldLayoutId id="2147483939" r:id="rId23"/>
    <p:sldLayoutId id="2147483940" r:id="rId24"/>
    <p:sldLayoutId id="2147483941" r:id="rId25"/>
    <p:sldLayoutId id="2147483942" r:id="rId26"/>
    <p:sldLayoutId id="2147483943" r:id="rId27"/>
    <p:sldLayoutId id="2147483944" r:id="rId28"/>
    <p:sldLayoutId id="2147483945" r:id="rId29"/>
    <p:sldLayoutId id="2147483946" r:id="rId30"/>
    <p:sldLayoutId id="2147483947" r:id="rId31"/>
    <p:sldLayoutId id="2147483948" r:id="rId32"/>
    <p:sldLayoutId id="2147483949" r:id="rId33"/>
    <p:sldLayoutId id="2147483950" r:id="rId34"/>
    <p:sldLayoutId id="2147483951" r:id="rId35"/>
    <p:sldLayoutId id="2147483952" r:id="rId36"/>
    <p:sldLayoutId id="2147483953" r:id="rId37"/>
    <p:sldLayoutId id="2147483954" r:id="rId38"/>
    <p:sldLayoutId id="2147483955" r:id="rId39"/>
    <p:sldLayoutId id="2147483956" r:id="rId40"/>
    <p:sldLayoutId id="2147483957" r:id="rId41"/>
    <p:sldLayoutId id="2147483958" r:id="rId42"/>
    <p:sldLayoutId id="2147483959" r:id="rId43"/>
    <p:sldLayoutId id="2147483960" r:id="rId44"/>
    <p:sldLayoutId id="2147483961" r:id="rId45"/>
    <p:sldLayoutId id="2147483962" r:id="rId46"/>
    <p:sldLayoutId id="2147483963" r:id="rId47"/>
    <p:sldLayoutId id="2147483964" r:id="rId48"/>
    <p:sldLayoutId id="2147483965" r:id="rId49"/>
    <p:sldLayoutId id="2147483966" r:id="rId50"/>
    <p:sldLayoutId id="2147483967" r:id="rId51"/>
    <p:sldLayoutId id="2147483968" r:id="rId52"/>
    <p:sldLayoutId id="2147483969" r:id="rId53"/>
    <p:sldLayoutId id="2147483970" r:id="rId54"/>
    <p:sldLayoutId id="2147483971" r:id="rId55"/>
    <p:sldLayoutId id="2147483972" r:id="rId56"/>
  </p:sldLayoutIdLst>
  <p:transition spd="med">
    <p:fade/>
  </p:transition>
  <p:hf hdr="0" ftr="0" dt="0"/>
  <p:txStyles>
    <p:titleStyle>
      <a:lvl1pPr algn="l" defTabSz="822983" rtl="0" eaLnBrk="1" latinLnBrk="0" hangingPunct="1">
        <a:lnSpc>
          <a:spcPct val="90000"/>
        </a:lnSpc>
        <a:spcBef>
          <a:spcPct val="0"/>
        </a:spcBef>
        <a:buNone/>
        <a:defRPr sz="234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822983" rtl="0" eaLnBrk="1" latinLnBrk="0" hangingPunct="1">
        <a:lnSpc>
          <a:spcPct val="100000"/>
        </a:lnSpc>
        <a:spcBef>
          <a:spcPts val="540"/>
        </a:spcBef>
        <a:buFontTx/>
        <a:buNone/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240037" indent="-240037" algn="l" defTabSz="822983" rtl="0" eaLnBrk="1" latinLnBrk="0" hangingPunct="1">
        <a:lnSpc>
          <a:spcPct val="100000"/>
        </a:lnSpc>
        <a:spcBef>
          <a:spcPts val="54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485789" indent="-245752" algn="l" defTabSz="822983" rtl="0" eaLnBrk="1" latinLnBrk="0" hangingPunct="1">
        <a:lnSpc>
          <a:spcPct val="100000"/>
        </a:lnSpc>
        <a:spcBef>
          <a:spcPts val="540"/>
        </a:spcBef>
        <a:buFont typeface="Arial" panose="020B0604020202020204" pitchFamily="34" charset="0"/>
        <a:buChar char="•"/>
        <a:defRPr sz="1440" kern="1200">
          <a:solidFill>
            <a:schemeClr val="tx1"/>
          </a:solidFill>
          <a:latin typeface="+mn-lt"/>
          <a:ea typeface="+mn-ea"/>
          <a:cs typeface="+mn-cs"/>
        </a:defRPr>
      </a:lvl3pPr>
      <a:lvl4pPr marL="725825" indent="-240037" algn="l" defTabSz="822983" rtl="0" eaLnBrk="1" latinLnBrk="0" hangingPunct="1">
        <a:lnSpc>
          <a:spcPct val="100000"/>
        </a:lnSpc>
        <a:spcBef>
          <a:spcPts val="54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964433" indent="-238608" algn="l" defTabSz="822983" rtl="0" eaLnBrk="1" latinLnBrk="0" hangingPunct="1">
        <a:lnSpc>
          <a:spcPct val="100000"/>
        </a:lnSpc>
        <a:spcBef>
          <a:spcPts val="54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5pPr>
      <a:lvl6pPr marL="1211614" indent="-247181" algn="l" defTabSz="822983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080" kern="1200">
          <a:solidFill>
            <a:schemeClr val="tx1"/>
          </a:solidFill>
          <a:latin typeface="+mn-lt"/>
          <a:ea typeface="+mn-ea"/>
          <a:cs typeface="+mn-cs"/>
        </a:defRPr>
      </a:lvl6pPr>
      <a:lvl7pPr marL="1451650" indent="-240037" algn="l" defTabSz="822983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7pPr>
      <a:lvl8pPr marL="1690259" indent="-238608" algn="l" defTabSz="822983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8pPr>
      <a:lvl9pPr marL="1937439" indent="-247181" algn="l" defTabSz="822983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82298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91" algn="l" defTabSz="82298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83" algn="l" defTabSz="82298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74" algn="l" defTabSz="82298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66" algn="l" defTabSz="82298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57" algn="l" defTabSz="82298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949" algn="l" defTabSz="82298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440" algn="l" defTabSz="82298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931" algn="l" defTabSz="822983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7052" y="355620"/>
            <a:ext cx="9985563" cy="961105"/>
          </a:xfrm>
          <a:prstGeom prst="rect">
            <a:avLst/>
          </a:prstGeom>
        </p:spPr>
        <p:txBody>
          <a:bodyPr vert="horz" lIns="36000" tIns="36000" rIns="36000" bIns="36000" rtlCol="0" anchor="t" anchorCtr="0">
            <a:noAutofit/>
          </a:bodyPr>
          <a:lstStyle/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7051" y="1604748"/>
            <a:ext cx="11137901" cy="4503952"/>
          </a:xfrm>
          <a:prstGeom prst="rect">
            <a:avLst/>
          </a:prstGeom>
        </p:spPr>
        <p:txBody>
          <a:bodyPr vert="horz" lIns="36000" tIns="36000" rIns="36000" bIns="3600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5413" y="6406807"/>
            <a:ext cx="1919320" cy="192616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4BD7AC7B-53DB-4E65-BB83-3FE4E3DE10E6}" type="datetime4">
              <a:rPr lang="fi-FI" smtClean="0"/>
              <a:t>15. lokakuu 2018</a:t>
            </a:fld>
            <a:endParaRPr lang="fi-FI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34732" y="6405033"/>
            <a:ext cx="9122835" cy="192616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r>
              <a:rPr lang="en-US"/>
              <a:t>#JoinFinnair</a:t>
            </a:r>
            <a:endParaRPr lang="fi-FI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34437" y="6406103"/>
            <a:ext cx="480980" cy="191548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800">
                <a:solidFill>
                  <a:schemeClr val="accent2">
                    <a:lumMod val="75000"/>
                  </a:schemeClr>
                </a:solidFill>
              </a:defRPr>
            </a:lvl1pPr>
          </a:lstStyle>
          <a:p>
            <a:fld id="{FFCFDA0D-A7C2-4C2D-A5E4-7A33730840FB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8" name="Freeform 7"/>
          <p:cNvSpPr>
            <a:spLocks noChangeAspect="1"/>
          </p:cNvSpPr>
          <p:nvPr/>
        </p:nvSpPr>
        <p:spPr bwMode="auto">
          <a:xfrm>
            <a:off x="11041769" y="356573"/>
            <a:ext cx="815820" cy="192000"/>
          </a:xfrm>
          <a:custGeom>
            <a:avLst/>
            <a:gdLst>
              <a:gd name="T0" fmla="*/ 5518 w 6807"/>
              <a:gd name="T1" fmla="*/ 0 h 1602"/>
              <a:gd name="T2" fmla="*/ 5445 w 6807"/>
              <a:gd name="T3" fmla="*/ 4 h 1602"/>
              <a:gd name="T4" fmla="*/ 5378 w 6807"/>
              <a:gd name="T5" fmla="*/ 14 h 1602"/>
              <a:gd name="T6" fmla="*/ 5317 w 6807"/>
              <a:gd name="T7" fmla="*/ 29 h 1602"/>
              <a:gd name="T8" fmla="*/ 5261 w 6807"/>
              <a:gd name="T9" fmla="*/ 51 h 1602"/>
              <a:gd name="T10" fmla="*/ 5210 w 6807"/>
              <a:gd name="T11" fmla="*/ 79 h 1602"/>
              <a:gd name="T12" fmla="*/ 5161 w 6807"/>
              <a:gd name="T13" fmla="*/ 114 h 1602"/>
              <a:gd name="T14" fmla="*/ 5104 w 6807"/>
              <a:gd name="T15" fmla="*/ 169 h 1602"/>
              <a:gd name="T16" fmla="*/ 4421 w 6807"/>
              <a:gd name="T17" fmla="*/ 972 h 1602"/>
              <a:gd name="T18" fmla="*/ 4357 w 6807"/>
              <a:gd name="T19" fmla="*/ 1030 h 1602"/>
              <a:gd name="T20" fmla="*/ 4321 w 6807"/>
              <a:gd name="T21" fmla="*/ 1052 h 1602"/>
              <a:gd name="T22" fmla="*/ 4280 w 6807"/>
              <a:gd name="T23" fmla="*/ 1064 h 1602"/>
              <a:gd name="T24" fmla="*/ 4239 w 6807"/>
              <a:gd name="T25" fmla="*/ 1070 h 1602"/>
              <a:gd name="T26" fmla="*/ 4159 w 6807"/>
              <a:gd name="T27" fmla="*/ 1073 h 1602"/>
              <a:gd name="T28" fmla="*/ 2914 w 6807"/>
              <a:gd name="T29" fmla="*/ 1073 h 1602"/>
              <a:gd name="T30" fmla="*/ 1299 w 6807"/>
              <a:gd name="T31" fmla="*/ 1073 h 1602"/>
              <a:gd name="T32" fmla="*/ 767 w 6807"/>
              <a:gd name="T33" fmla="*/ 1077 h 1602"/>
              <a:gd name="T34" fmla="*/ 645 w 6807"/>
              <a:gd name="T35" fmla="*/ 1091 h 1602"/>
              <a:gd name="T36" fmla="*/ 577 w 6807"/>
              <a:gd name="T37" fmla="*/ 1108 h 1602"/>
              <a:gd name="T38" fmla="*/ 518 w 6807"/>
              <a:gd name="T39" fmla="*/ 1131 h 1602"/>
              <a:gd name="T40" fmla="*/ 465 w 6807"/>
              <a:gd name="T41" fmla="*/ 1160 h 1602"/>
              <a:gd name="T42" fmla="*/ 402 w 6807"/>
              <a:gd name="T43" fmla="*/ 1205 h 1602"/>
              <a:gd name="T44" fmla="*/ 331 w 6807"/>
              <a:gd name="T45" fmla="*/ 1602 h 1602"/>
              <a:gd name="T46" fmla="*/ 2788 w 6807"/>
              <a:gd name="T47" fmla="*/ 1602 h 1602"/>
              <a:gd name="T48" fmla="*/ 4288 w 6807"/>
              <a:gd name="T49" fmla="*/ 1600 h 1602"/>
              <a:gd name="T50" fmla="*/ 4369 w 6807"/>
              <a:gd name="T51" fmla="*/ 1592 h 1602"/>
              <a:gd name="T52" fmla="*/ 4440 w 6807"/>
              <a:gd name="T53" fmla="*/ 1578 h 1602"/>
              <a:gd name="T54" fmla="*/ 4504 w 6807"/>
              <a:gd name="T55" fmla="*/ 1557 h 1602"/>
              <a:gd name="T56" fmla="*/ 4562 w 6807"/>
              <a:gd name="T57" fmla="*/ 1528 h 1602"/>
              <a:gd name="T58" fmla="*/ 4643 w 6807"/>
              <a:gd name="T59" fmla="*/ 1469 h 1602"/>
              <a:gd name="T60" fmla="*/ 4696 w 6807"/>
              <a:gd name="T61" fmla="*/ 1418 h 1602"/>
              <a:gd name="T62" fmla="*/ 5445 w 6807"/>
              <a:gd name="T63" fmla="*/ 1107 h 1602"/>
              <a:gd name="T64" fmla="*/ 5516 w 6807"/>
              <a:gd name="T65" fmla="*/ 1104 h 1602"/>
              <a:gd name="T66" fmla="*/ 5581 w 6807"/>
              <a:gd name="T67" fmla="*/ 1094 h 1602"/>
              <a:gd name="T68" fmla="*/ 5641 w 6807"/>
              <a:gd name="T69" fmla="*/ 1078 h 1602"/>
              <a:gd name="T70" fmla="*/ 5696 w 6807"/>
              <a:gd name="T71" fmla="*/ 1056 h 1602"/>
              <a:gd name="T72" fmla="*/ 5747 w 6807"/>
              <a:gd name="T73" fmla="*/ 1028 h 1602"/>
              <a:gd name="T74" fmla="*/ 5796 w 6807"/>
              <a:gd name="T75" fmla="*/ 995 h 1602"/>
              <a:gd name="T76" fmla="*/ 5863 w 6807"/>
              <a:gd name="T77" fmla="*/ 935 h 1602"/>
              <a:gd name="T78" fmla="*/ 5200 w 6807"/>
              <a:gd name="T79" fmla="*/ 703 h 1602"/>
              <a:gd name="T80" fmla="*/ 5354 w 6807"/>
              <a:gd name="T81" fmla="*/ 517 h 1602"/>
              <a:gd name="T82" fmla="*/ 5375 w 6807"/>
              <a:gd name="T83" fmla="*/ 503 h 1602"/>
              <a:gd name="T84" fmla="*/ 5407 w 6807"/>
              <a:gd name="T85" fmla="*/ 496 h 1602"/>
              <a:gd name="T86" fmla="*/ 6156 w 6807"/>
              <a:gd name="T87" fmla="*/ 493 h 1602"/>
              <a:gd name="T88" fmla="*/ 6293 w 6807"/>
              <a:gd name="T89" fmla="*/ 472 h 1602"/>
              <a:gd name="T90" fmla="*/ 6356 w 6807"/>
              <a:gd name="T91" fmla="*/ 452 h 1602"/>
              <a:gd name="T92" fmla="*/ 6417 w 6807"/>
              <a:gd name="T93" fmla="*/ 424 h 1602"/>
              <a:gd name="T94" fmla="*/ 6475 w 6807"/>
              <a:gd name="T95" fmla="*/ 389 h 1602"/>
              <a:gd name="T96" fmla="*/ 6530 w 6807"/>
              <a:gd name="T97" fmla="*/ 344 h 1602"/>
              <a:gd name="T98" fmla="*/ 6582 w 6807"/>
              <a:gd name="T99" fmla="*/ 290 h 16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6807" h="1602">
                <a:moveTo>
                  <a:pt x="6807" y="0"/>
                </a:moveTo>
                <a:lnTo>
                  <a:pt x="6172" y="0"/>
                </a:lnTo>
                <a:lnTo>
                  <a:pt x="5537" y="0"/>
                </a:lnTo>
                <a:lnTo>
                  <a:pt x="5518" y="0"/>
                </a:lnTo>
                <a:lnTo>
                  <a:pt x="5499" y="1"/>
                </a:lnTo>
                <a:lnTo>
                  <a:pt x="5481" y="2"/>
                </a:lnTo>
                <a:lnTo>
                  <a:pt x="5463" y="3"/>
                </a:lnTo>
                <a:lnTo>
                  <a:pt x="5445" y="4"/>
                </a:lnTo>
                <a:lnTo>
                  <a:pt x="5428" y="6"/>
                </a:lnTo>
                <a:lnTo>
                  <a:pt x="5411" y="8"/>
                </a:lnTo>
                <a:lnTo>
                  <a:pt x="5394" y="11"/>
                </a:lnTo>
                <a:lnTo>
                  <a:pt x="5378" y="14"/>
                </a:lnTo>
                <a:lnTo>
                  <a:pt x="5363" y="17"/>
                </a:lnTo>
                <a:lnTo>
                  <a:pt x="5347" y="21"/>
                </a:lnTo>
                <a:lnTo>
                  <a:pt x="5332" y="25"/>
                </a:lnTo>
                <a:lnTo>
                  <a:pt x="5317" y="29"/>
                </a:lnTo>
                <a:lnTo>
                  <a:pt x="5303" y="34"/>
                </a:lnTo>
                <a:lnTo>
                  <a:pt x="5289" y="39"/>
                </a:lnTo>
                <a:lnTo>
                  <a:pt x="5275" y="45"/>
                </a:lnTo>
                <a:lnTo>
                  <a:pt x="5261" y="51"/>
                </a:lnTo>
                <a:lnTo>
                  <a:pt x="5248" y="57"/>
                </a:lnTo>
                <a:lnTo>
                  <a:pt x="5235" y="64"/>
                </a:lnTo>
                <a:lnTo>
                  <a:pt x="5222" y="71"/>
                </a:lnTo>
                <a:lnTo>
                  <a:pt x="5210" y="79"/>
                </a:lnTo>
                <a:lnTo>
                  <a:pt x="5197" y="87"/>
                </a:lnTo>
                <a:lnTo>
                  <a:pt x="5185" y="96"/>
                </a:lnTo>
                <a:lnTo>
                  <a:pt x="5173" y="105"/>
                </a:lnTo>
                <a:lnTo>
                  <a:pt x="5161" y="114"/>
                </a:lnTo>
                <a:lnTo>
                  <a:pt x="5150" y="124"/>
                </a:lnTo>
                <a:lnTo>
                  <a:pt x="5138" y="135"/>
                </a:lnTo>
                <a:lnTo>
                  <a:pt x="5127" y="146"/>
                </a:lnTo>
                <a:lnTo>
                  <a:pt x="5104" y="169"/>
                </a:lnTo>
                <a:lnTo>
                  <a:pt x="5093" y="182"/>
                </a:lnTo>
                <a:lnTo>
                  <a:pt x="5082" y="195"/>
                </a:lnTo>
                <a:lnTo>
                  <a:pt x="4441" y="952"/>
                </a:lnTo>
                <a:lnTo>
                  <a:pt x="4421" y="972"/>
                </a:lnTo>
                <a:lnTo>
                  <a:pt x="4404" y="990"/>
                </a:lnTo>
                <a:lnTo>
                  <a:pt x="4387" y="1005"/>
                </a:lnTo>
                <a:lnTo>
                  <a:pt x="4372" y="1019"/>
                </a:lnTo>
                <a:lnTo>
                  <a:pt x="4357" y="1030"/>
                </a:lnTo>
                <a:lnTo>
                  <a:pt x="4343" y="1040"/>
                </a:lnTo>
                <a:lnTo>
                  <a:pt x="4336" y="1044"/>
                </a:lnTo>
                <a:lnTo>
                  <a:pt x="4329" y="1048"/>
                </a:lnTo>
                <a:lnTo>
                  <a:pt x="4321" y="1052"/>
                </a:lnTo>
                <a:lnTo>
                  <a:pt x="4314" y="1055"/>
                </a:lnTo>
                <a:lnTo>
                  <a:pt x="4306" y="1058"/>
                </a:lnTo>
                <a:lnTo>
                  <a:pt x="4298" y="1060"/>
                </a:lnTo>
                <a:lnTo>
                  <a:pt x="4280" y="1064"/>
                </a:lnTo>
                <a:lnTo>
                  <a:pt x="4271" y="1066"/>
                </a:lnTo>
                <a:lnTo>
                  <a:pt x="4261" y="1068"/>
                </a:lnTo>
                <a:lnTo>
                  <a:pt x="4250" y="1069"/>
                </a:lnTo>
                <a:lnTo>
                  <a:pt x="4239" y="1070"/>
                </a:lnTo>
                <a:lnTo>
                  <a:pt x="4215" y="1071"/>
                </a:lnTo>
                <a:lnTo>
                  <a:pt x="4202" y="1072"/>
                </a:lnTo>
                <a:lnTo>
                  <a:pt x="4189" y="1072"/>
                </a:lnTo>
                <a:lnTo>
                  <a:pt x="4159" y="1073"/>
                </a:lnTo>
                <a:lnTo>
                  <a:pt x="4125" y="1073"/>
                </a:lnTo>
                <a:lnTo>
                  <a:pt x="3721" y="1073"/>
                </a:lnTo>
                <a:lnTo>
                  <a:pt x="3318" y="1073"/>
                </a:lnTo>
                <a:lnTo>
                  <a:pt x="2914" y="1073"/>
                </a:lnTo>
                <a:lnTo>
                  <a:pt x="2510" y="1073"/>
                </a:lnTo>
                <a:lnTo>
                  <a:pt x="2106" y="1073"/>
                </a:lnTo>
                <a:lnTo>
                  <a:pt x="1703" y="1073"/>
                </a:lnTo>
                <a:lnTo>
                  <a:pt x="1299" y="1073"/>
                </a:lnTo>
                <a:lnTo>
                  <a:pt x="896" y="1073"/>
                </a:lnTo>
                <a:lnTo>
                  <a:pt x="841" y="1073"/>
                </a:lnTo>
                <a:lnTo>
                  <a:pt x="791" y="1075"/>
                </a:lnTo>
                <a:lnTo>
                  <a:pt x="767" y="1077"/>
                </a:lnTo>
                <a:lnTo>
                  <a:pt x="745" y="1078"/>
                </a:lnTo>
                <a:lnTo>
                  <a:pt x="703" y="1083"/>
                </a:lnTo>
                <a:lnTo>
                  <a:pt x="663" y="1088"/>
                </a:lnTo>
                <a:lnTo>
                  <a:pt x="645" y="1091"/>
                </a:lnTo>
                <a:lnTo>
                  <a:pt x="627" y="1095"/>
                </a:lnTo>
                <a:lnTo>
                  <a:pt x="610" y="1099"/>
                </a:lnTo>
                <a:lnTo>
                  <a:pt x="593" y="1104"/>
                </a:lnTo>
                <a:lnTo>
                  <a:pt x="577" y="1108"/>
                </a:lnTo>
                <a:lnTo>
                  <a:pt x="562" y="1113"/>
                </a:lnTo>
                <a:lnTo>
                  <a:pt x="547" y="1119"/>
                </a:lnTo>
                <a:lnTo>
                  <a:pt x="532" y="1125"/>
                </a:lnTo>
                <a:lnTo>
                  <a:pt x="518" y="1131"/>
                </a:lnTo>
                <a:lnTo>
                  <a:pt x="505" y="1138"/>
                </a:lnTo>
                <a:lnTo>
                  <a:pt x="491" y="1145"/>
                </a:lnTo>
                <a:lnTo>
                  <a:pt x="478" y="1152"/>
                </a:lnTo>
                <a:lnTo>
                  <a:pt x="465" y="1160"/>
                </a:lnTo>
                <a:lnTo>
                  <a:pt x="452" y="1168"/>
                </a:lnTo>
                <a:lnTo>
                  <a:pt x="439" y="1177"/>
                </a:lnTo>
                <a:lnTo>
                  <a:pt x="427" y="1186"/>
                </a:lnTo>
                <a:lnTo>
                  <a:pt x="402" y="1205"/>
                </a:lnTo>
                <a:lnTo>
                  <a:pt x="377" y="1227"/>
                </a:lnTo>
                <a:lnTo>
                  <a:pt x="351" y="1250"/>
                </a:lnTo>
                <a:lnTo>
                  <a:pt x="0" y="1602"/>
                </a:lnTo>
                <a:lnTo>
                  <a:pt x="331" y="1602"/>
                </a:lnTo>
                <a:lnTo>
                  <a:pt x="856" y="1602"/>
                </a:lnTo>
                <a:lnTo>
                  <a:pt x="1381" y="1602"/>
                </a:lnTo>
                <a:lnTo>
                  <a:pt x="2084" y="1602"/>
                </a:lnTo>
                <a:lnTo>
                  <a:pt x="2788" y="1602"/>
                </a:lnTo>
                <a:lnTo>
                  <a:pt x="3491" y="1602"/>
                </a:lnTo>
                <a:lnTo>
                  <a:pt x="4195" y="1602"/>
                </a:lnTo>
                <a:lnTo>
                  <a:pt x="4243" y="1601"/>
                </a:lnTo>
                <a:lnTo>
                  <a:pt x="4288" y="1600"/>
                </a:lnTo>
                <a:lnTo>
                  <a:pt x="4309" y="1598"/>
                </a:lnTo>
                <a:lnTo>
                  <a:pt x="4330" y="1596"/>
                </a:lnTo>
                <a:lnTo>
                  <a:pt x="4350" y="1594"/>
                </a:lnTo>
                <a:lnTo>
                  <a:pt x="4369" y="1592"/>
                </a:lnTo>
                <a:lnTo>
                  <a:pt x="4387" y="1589"/>
                </a:lnTo>
                <a:lnTo>
                  <a:pt x="4406" y="1585"/>
                </a:lnTo>
                <a:lnTo>
                  <a:pt x="4423" y="1582"/>
                </a:lnTo>
                <a:lnTo>
                  <a:pt x="4440" y="1578"/>
                </a:lnTo>
                <a:lnTo>
                  <a:pt x="4457" y="1573"/>
                </a:lnTo>
                <a:lnTo>
                  <a:pt x="4473" y="1568"/>
                </a:lnTo>
                <a:lnTo>
                  <a:pt x="4489" y="1562"/>
                </a:lnTo>
                <a:lnTo>
                  <a:pt x="4504" y="1557"/>
                </a:lnTo>
                <a:lnTo>
                  <a:pt x="4519" y="1550"/>
                </a:lnTo>
                <a:lnTo>
                  <a:pt x="4534" y="1543"/>
                </a:lnTo>
                <a:lnTo>
                  <a:pt x="4548" y="1536"/>
                </a:lnTo>
                <a:lnTo>
                  <a:pt x="4562" y="1528"/>
                </a:lnTo>
                <a:lnTo>
                  <a:pt x="4576" y="1519"/>
                </a:lnTo>
                <a:lnTo>
                  <a:pt x="4590" y="1510"/>
                </a:lnTo>
                <a:lnTo>
                  <a:pt x="4617" y="1491"/>
                </a:lnTo>
                <a:lnTo>
                  <a:pt x="4643" y="1469"/>
                </a:lnTo>
                <a:lnTo>
                  <a:pt x="4656" y="1457"/>
                </a:lnTo>
                <a:lnTo>
                  <a:pt x="4669" y="1445"/>
                </a:lnTo>
                <a:lnTo>
                  <a:pt x="4682" y="1432"/>
                </a:lnTo>
                <a:lnTo>
                  <a:pt x="4696" y="1418"/>
                </a:lnTo>
                <a:lnTo>
                  <a:pt x="4709" y="1404"/>
                </a:lnTo>
                <a:lnTo>
                  <a:pt x="4722" y="1389"/>
                </a:lnTo>
                <a:lnTo>
                  <a:pt x="4951" y="1107"/>
                </a:lnTo>
                <a:lnTo>
                  <a:pt x="5445" y="1107"/>
                </a:lnTo>
                <a:lnTo>
                  <a:pt x="5463" y="1107"/>
                </a:lnTo>
                <a:lnTo>
                  <a:pt x="5481" y="1106"/>
                </a:lnTo>
                <a:lnTo>
                  <a:pt x="5499" y="1105"/>
                </a:lnTo>
                <a:lnTo>
                  <a:pt x="5516" y="1104"/>
                </a:lnTo>
                <a:lnTo>
                  <a:pt x="5533" y="1102"/>
                </a:lnTo>
                <a:lnTo>
                  <a:pt x="5549" y="1100"/>
                </a:lnTo>
                <a:lnTo>
                  <a:pt x="5566" y="1097"/>
                </a:lnTo>
                <a:lnTo>
                  <a:pt x="5581" y="1094"/>
                </a:lnTo>
                <a:lnTo>
                  <a:pt x="5597" y="1091"/>
                </a:lnTo>
                <a:lnTo>
                  <a:pt x="5612" y="1087"/>
                </a:lnTo>
                <a:lnTo>
                  <a:pt x="5627" y="1083"/>
                </a:lnTo>
                <a:lnTo>
                  <a:pt x="5641" y="1078"/>
                </a:lnTo>
                <a:lnTo>
                  <a:pt x="5655" y="1073"/>
                </a:lnTo>
                <a:lnTo>
                  <a:pt x="5669" y="1068"/>
                </a:lnTo>
                <a:lnTo>
                  <a:pt x="5683" y="1062"/>
                </a:lnTo>
                <a:lnTo>
                  <a:pt x="5696" y="1056"/>
                </a:lnTo>
                <a:lnTo>
                  <a:pt x="5709" y="1050"/>
                </a:lnTo>
                <a:lnTo>
                  <a:pt x="5722" y="1043"/>
                </a:lnTo>
                <a:lnTo>
                  <a:pt x="5735" y="1036"/>
                </a:lnTo>
                <a:lnTo>
                  <a:pt x="5747" y="1028"/>
                </a:lnTo>
                <a:lnTo>
                  <a:pt x="5760" y="1021"/>
                </a:lnTo>
                <a:lnTo>
                  <a:pt x="5772" y="1012"/>
                </a:lnTo>
                <a:lnTo>
                  <a:pt x="5784" y="1004"/>
                </a:lnTo>
                <a:lnTo>
                  <a:pt x="5796" y="995"/>
                </a:lnTo>
                <a:lnTo>
                  <a:pt x="5807" y="986"/>
                </a:lnTo>
                <a:lnTo>
                  <a:pt x="5819" y="976"/>
                </a:lnTo>
                <a:lnTo>
                  <a:pt x="5841" y="956"/>
                </a:lnTo>
                <a:lnTo>
                  <a:pt x="5863" y="935"/>
                </a:lnTo>
                <a:lnTo>
                  <a:pt x="5885" y="913"/>
                </a:lnTo>
                <a:lnTo>
                  <a:pt x="6058" y="703"/>
                </a:lnTo>
                <a:lnTo>
                  <a:pt x="5628" y="703"/>
                </a:lnTo>
                <a:lnTo>
                  <a:pt x="5200" y="703"/>
                </a:lnTo>
                <a:lnTo>
                  <a:pt x="5266" y="621"/>
                </a:lnTo>
                <a:lnTo>
                  <a:pt x="5342" y="529"/>
                </a:lnTo>
                <a:lnTo>
                  <a:pt x="5350" y="521"/>
                </a:lnTo>
                <a:lnTo>
                  <a:pt x="5354" y="517"/>
                </a:lnTo>
                <a:lnTo>
                  <a:pt x="5358" y="514"/>
                </a:lnTo>
                <a:lnTo>
                  <a:pt x="5366" y="508"/>
                </a:lnTo>
                <a:lnTo>
                  <a:pt x="5371" y="505"/>
                </a:lnTo>
                <a:lnTo>
                  <a:pt x="5375" y="503"/>
                </a:lnTo>
                <a:lnTo>
                  <a:pt x="5385" y="500"/>
                </a:lnTo>
                <a:lnTo>
                  <a:pt x="5390" y="498"/>
                </a:lnTo>
                <a:lnTo>
                  <a:pt x="5395" y="497"/>
                </a:lnTo>
                <a:lnTo>
                  <a:pt x="5407" y="496"/>
                </a:lnTo>
                <a:lnTo>
                  <a:pt x="5421" y="496"/>
                </a:lnTo>
                <a:lnTo>
                  <a:pt x="6084" y="496"/>
                </a:lnTo>
                <a:lnTo>
                  <a:pt x="6120" y="495"/>
                </a:lnTo>
                <a:lnTo>
                  <a:pt x="6156" y="493"/>
                </a:lnTo>
                <a:lnTo>
                  <a:pt x="6192" y="490"/>
                </a:lnTo>
                <a:lnTo>
                  <a:pt x="6226" y="486"/>
                </a:lnTo>
                <a:lnTo>
                  <a:pt x="6260" y="480"/>
                </a:lnTo>
                <a:lnTo>
                  <a:pt x="6293" y="472"/>
                </a:lnTo>
                <a:lnTo>
                  <a:pt x="6309" y="468"/>
                </a:lnTo>
                <a:lnTo>
                  <a:pt x="6325" y="463"/>
                </a:lnTo>
                <a:lnTo>
                  <a:pt x="6341" y="458"/>
                </a:lnTo>
                <a:lnTo>
                  <a:pt x="6356" y="452"/>
                </a:lnTo>
                <a:lnTo>
                  <a:pt x="6372" y="446"/>
                </a:lnTo>
                <a:lnTo>
                  <a:pt x="6387" y="439"/>
                </a:lnTo>
                <a:lnTo>
                  <a:pt x="6402" y="432"/>
                </a:lnTo>
                <a:lnTo>
                  <a:pt x="6417" y="424"/>
                </a:lnTo>
                <a:lnTo>
                  <a:pt x="6432" y="416"/>
                </a:lnTo>
                <a:lnTo>
                  <a:pt x="6447" y="408"/>
                </a:lnTo>
                <a:lnTo>
                  <a:pt x="6461" y="398"/>
                </a:lnTo>
                <a:lnTo>
                  <a:pt x="6475" y="389"/>
                </a:lnTo>
                <a:lnTo>
                  <a:pt x="6489" y="378"/>
                </a:lnTo>
                <a:lnTo>
                  <a:pt x="6503" y="368"/>
                </a:lnTo>
                <a:lnTo>
                  <a:pt x="6517" y="356"/>
                </a:lnTo>
                <a:lnTo>
                  <a:pt x="6530" y="344"/>
                </a:lnTo>
                <a:lnTo>
                  <a:pt x="6543" y="331"/>
                </a:lnTo>
                <a:lnTo>
                  <a:pt x="6556" y="318"/>
                </a:lnTo>
                <a:lnTo>
                  <a:pt x="6569" y="304"/>
                </a:lnTo>
                <a:lnTo>
                  <a:pt x="6582" y="290"/>
                </a:lnTo>
                <a:lnTo>
                  <a:pt x="680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GB" sz="2400"/>
          </a:p>
        </p:txBody>
      </p:sp>
    </p:spTree>
    <p:extLst>
      <p:ext uri="{BB962C8B-B14F-4D97-AF65-F5344CB8AC3E}">
        <p14:creationId xmlns:p14="http://schemas.microsoft.com/office/powerpoint/2010/main" val="1736108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  <p:sldLayoutId id="2147483988" r:id="rId15"/>
    <p:sldLayoutId id="2147483989" r:id="rId16"/>
    <p:sldLayoutId id="2147483990" r:id="rId17"/>
    <p:sldLayoutId id="2147483991" r:id="rId18"/>
    <p:sldLayoutId id="2147483992" r:id="rId19"/>
    <p:sldLayoutId id="2147483993" r:id="rId20"/>
    <p:sldLayoutId id="2147483994" r:id="rId21"/>
    <p:sldLayoutId id="2147483995" r:id="rId22"/>
    <p:sldLayoutId id="2147483996" r:id="rId23"/>
    <p:sldLayoutId id="2147483997" r:id="rId24"/>
    <p:sldLayoutId id="2147483998" r:id="rId25"/>
    <p:sldLayoutId id="2147483999" r:id="rId26"/>
    <p:sldLayoutId id="2147484000" r:id="rId27"/>
  </p:sldLayoutIdLst>
  <p:transition spd="slow">
    <p:fade/>
  </p:transition>
  <p:hf hdr="0" dt="0"/>
  <p:txStyles>
    <p:titleStyle>
      <a:lvl1pPr algn="l" defTabSz="1219170" rtl="0" eaLnBrk="1" latinLnBrk="0" hangingPunct="1">
        <a:spcBef>
          <a:spcPct val="0"/>
        </a:spcBef>
        <a:buNone/>
        <a:defRPr sz="3200" b="1" i="0" kern="1200" spc="-67" baseline="0">
          <a:solidFill>
            <a:srgbClr val="5A5A5A"/>
          </a:solidFill>
          <a:latin typeface="+mj-lt"/>
          <a:ea typeface="+mj-ea"/>
          <a:cs typeface="+mj-cs"/>
        </a:defRPr>
      </a:lvl1pPr>
    </p:titleStyle>
    <p:bodyStyle>
      <a:lvl1pPr marL="355591" indent="-355591" algn="l" defTabSz="1219170" rtl="0" eaLnBrk="1" latinLnBrk="0" hangingPunct="1">
        <a:spcBef>
          <a:spcPts val="0"/>
        </a:spcBef>
        <a:spcAft>
          <a:spcPts val="533"/>
        </a:spcAft>
        <a:buClr>
          <a:schemeClr val="accent5"/>
        </a:buClr>
        <a:buFont typeface="Arial" pitchFamily="34" charset="0"/>
        <a:buChar char="•"/>
        <a:defRPr sz="2133" kern="1200" spc="-67" baseline="0">
          <a:solidFill>
            <a:schemeClr val="accent3"/>
          </a:solidFill>
          <a:latin typeface="+mn-lt"/>
          <a:ea typeface="+mn-ea"/>
          <a:cs typeface="+mn-cs"/>
        </a:defRPr>
      </a:lvl1pPr>
      <a:lvl2pPr marL="719649" indent="-364058" algn="l" defTabSz="1219170" rtl="0" eaLnBrk="1" latinLnBrk="0" hangingPunct="1">
        <a:spcBef>
          <a:spcPts val="0"/>
        </a:spcBef>
        <a:spcAft>
          <a:spcPts val="533"/>
        </a:spcAft>
        <a:buClr>
          <a:schemeClr val="accent5"/>
        </a:buClr>
        <a:buFont typeface="Arial" pitchFamily="34" charset="0"/>
        <a:buChar char="–"/>
        <a:defRPr sz="1600" kern="1200" spc="-67" baseline="0">
          <a:solidFill>
            <a:schemeClr val="accent3"/>
          </a:solidFill>
          <a:latin typeface="+mn-lt"/>
          <a:ea typeface="+mn-ea"/>
          <a:cs typeface="+mn-cs"/>
        </a:defRPr>
      </a:lvl2pPr>
      <a:lvl3pPr marL="1075240" indent="-355591" algn="l" defTabSz="1219170" rtl="0" eaLnBrk="1" latinLnBrk="0" hangingPunct="1">
        <a:spcBef>
          <a:spcPts val="0"/>
        </a:spcBef>
        <a:spcAft>
          <a:spcPts val="533"/>
        </a:spcAft>
        <a:buClr>
          <a:schemeClr val="accent5"/>
        </a:buClr>
        <a:buFont typeface="Arial" pitchFamily="34" charset="0"/>
        <a:buChar char="•"/>
        <a:defRPr sz="1600" kern="1200" spc="-67" baseline="0">
          <a:solidFill>
            <a:schemeClr val="accent3"/>
          </a:solidFill>
          <a:latin typeface="+mn-lt"/>
          <a:ea typeface="+mn-ea"/>
          <a:cs typeface="+mn-cs"/>
        </a:defRPr>
      </a:lvl3pPr>
      <a:lvl4pPr marL="1428715" indent="-353475" algn="l" defTabSz="1219170" rtl="0" eaLnBrk="1" latinLnBrk="0" hangingPunct="1">
        <a:spcBef>
          <a:spcPts val="0"/>
        </a:spcBef>
        <a:spcAft>
          <a:spcPts val="533"/>
        </a:spcAft>
        <a:buClr>
          <a:schemeClr val="accent5"/>
        </a:buClr>
        <a:buFont typeface="Arial" pitchFamily="34" charset="0"/>
        <a:buChar char="–"/>
        <a:defRPr sz="1467" kern="1200" spc="-67" baseline="0">
          <a:solidFill>
            <a:schemeClr val="accent3"/>
          </a:solidFill>
          <a:latin typeface="+mn-lt"/>
          <a:ea typeface="+mn-ea"/>
          <a:cs typeface="+mn-cs"/>
        </a:defRPr>
      </a:lvl4pPr>
      <a:lvl5pPr marL="1794888" indent="-366175" algn="l" defTabSz="1219170" rtl="0" eaLnBrk="1" latinLnBrk="0" hangingPunct="1">
        <a:spcBef>
          <a:spcPts val="0"/>
        </a:spcBef>
        <a:spcAft>
          <a:spcPts val="533"/>
        </a:spcAft>
        <a:buClr>
          <a:schemeClr val="accent5"/>
        </a:buClr>
        <a:buFont typeface="Arial" pitchFamily="34" charset="0"/>
        <a:buChar char="•"/>
        <a:defRPr sz="1467" kern="1200" spc="-67" baseline="0">
          <a:solidFill>
            <a:schemeClr val="accent3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9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148.xml"/><Relationship Id="rId6" Type="http://schemas.openxmlformats.org/officeDocument/2006/relationships/image" Target="../media/image98.png"/><Relationship Id="rId5" Type="http://schemas.openxmlformats.org/officeDocument/2006/relationships/image" Target="../media/image97.PNG"/><Relationship Id="rId4" Type="http://schemas.openxmlformats.org/officeDocument/2006/relationships/image" Target="../media/image9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3C60C9-AEEA-4297-B50E-EAA5F46609A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1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498D3A1-A808-4C3A-89D3-4A6E11A34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1916832"/>
            <a:ext cx="8209534" cy="1412694"/>
          </a:xfrm>
        </p:spPr>
        <p:txBody>
          <a:bodyPr/>
          <a:lstStyle/>
          <a:p>
            <a:r>
              <a:rPr lang="fi-FI" sz="3200" dirty="0"/>
              <a:t>Estonian </a:t>
            </a:r>
            <a:r>
              <a:rPr lang="fi-FI" sz="3200" dirty="0" err="1"/>
              <a:t>Tourism</a:t>
            </a:r>
            <a:r>
              <a:rPr lang="fi-FI" sz="3200" dirty="0"/>
              <a:t> Conference</a:t>
            </a:r>
            <a:br>
              <a:rPr lang="fi-FI" sz="3200" dirty="0"/>
            </a:br>
            <a:r>
              <a:rPr lang="fi-FI" sz="3200" dirty="0"/>
              <a:t/>
            </a:r>
            <a:br>
              <a:rPr lang="fi-FI" sz="3200" dirty="0"/>
            </a:br>
            <a:r>
              <a:rPr lang="fi-FI" sz="2000" dirty="0" err="1"/>
              <a:t>Steering</a:t>
            </a:r>
            <a:r>
              <a:rPr lang="fi-FI" sz="2000" dirty="0"/>
              <a:t> </a:t>
            </a:r>
            <a:r>
              <a:rPr lang="fi-FI" sz="2000" dirty="0" err="1"/>
              <a:t>uptapped</a:t>
            </a:r>
            <a:r>
              <a:rPr lang="fi-FI" sz="2000" dirty="0"/>
              <a:t> </a:t>
            </a:r>
            <a:r>
              <a:rPr lang="fi-FI" sz="2000" dirty="0" err="1"/>
              <a:t>tourism</a:t>
            </a:r>
            <a:r>
              <a:rPr lang="fi-FI" sz="2000" dirty="0"/>
              <a:t> </a:t>
            </a:r>
            <a:r>
              <a:rPr lang="fi-FI" sz="2000" dirty="0" err="1"/>
              <a:t>potential</a:t>
            </a:r>
            <a:r>
              <a:rPr lang="fi-FI" sz="2000" dirty="0"/>
              <a:t> to </a:t>
            </a:r>
            <a:r>
              <a:rPr lang="fi-FI" sz="2000" dirty="0" err="1"/>
              <a:t>the</a:t>
            </a:r>
            <a:r>
              <a:rPr lang="fi-FI" sz="2000" dirty="0"/>
              <a:t> </a:t>
            </a:r>
            <a:r>
              <a:rPr lang="fi-FI" sz="2000" dirty="0" err="1"/>
              <a:t>Nordics</a:t>
            </a:r>
            <a:r>
              <a:rPr lang="fi-FI" sz="2000" dirty="0"/>
              <a:t> and </a:t>
            </a:r>
            <a:r>
              <a:rPr lang="fi-FI" sz="2000" dirty="0" err="1"/>
              <a:t>Baltics</a:t>
            </a:r>
            <a:r>
              <a:rPr lang="fi-FI" sz="3200" dirty="0"/>
              <a:t/>
            </a:r>
            <a:br>
              <a:rPr lang="fi-FI" sz="3200" dirty="0"/>
            </a:br>
            <a:r>
              <a:rPr lang="fi-FI" sz="1800" dirty="0"/>
              <a:t>Mikko Turtiainen, VP Global </a:t>
            </a:r>
            <a:r>
              <a:rPr lang="fi-FI" sz="1800" dirty="0" err="1"/>
              <a:t>Sales</a:t>
            </a:r>
            <a:endParaRPr lang="fi-FI" sz="1800" dirty="0"/>
          </a:p>
        </p:txBody>
      </p:sp>
    </p:spTree>
    <p:extLst>
      <p:ext uri="{BB962C8B-B14F-4D97-AF65-F5344CB8AC3E}">
        <p14:creationId xmlns:p14="http://schemas.microsoft.com/office/powerpoint/2010/main" val="926162332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EF670A9-9927-4F72-9A63-FC2104DEA6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t>AS/AY Partnership Brief 13 October 2017 | CONFIDENTIAL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1088C1A-8BA9-40C2-9D3A-B93BD2A71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2254B5E-9AB2-4459-8627-DD30492C5DA9}" type="slidenum">
              <a:rPr kumimoji="0" lang="en-US" sz="700" b="0" i="0" u="none" strike="noStrike" kern="1200" cap="none" spc="0" normalizeH="0" baseline="0" noProof="0" smtClean="0">
                <a:ln>
                  <a:noFill/>
                </a:ln>
                <a:noFill/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700" b="0" i="0" u="none" strike="noStrike" kern="1200" cap="none" spc="0" normalizeH="0" baseline="0" noProof="0">
              <a:ln>
                <a:noFill/>
              </a:ln>
              <a:noFill/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5453AA-E1A7-453A-855D-2AEB56DC78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92" y="161925"/>
            <a:ext cx="6553200" cy="6696075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1F5C960B-24B3-4C8A-A014-0C7741CB83D6}"/>
              </a:ext>
            </a:extLst>
          </p:cNvPr>
          <p:cNvGraphicFramePr/>
          <p:nvPr>
            <p:extLst/>
          </p:nvPr>
        </p:nvGraphicFramePr>
        <p:xfrm>
          <a:off x="6240016" y="1560562"/>
          <a:ext cx="5544616" cy="3740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E8A8675-48FB-418A-B191-3545F7624E1D}"/>
              </a:ext>
            </a:extLst>
          </p:cNvPr>
          <p:cNvSpPr txBox="1"/>
          <p:nvPr/>
        </p:nvSpPr>
        <p:spPr>
          <a:xfrm>
            <a:off x="6235824" y="54431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Finnair </a:t>
            </a:r>
            <a:r>
              <a:rPr lang="fi-FI" sz="3200" b="1" dirty="0" err="1"/>
              <a:t>strategy</a:t>
            </a: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692578615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BF2A48-34B0-448E-8AB2-082753B33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3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AA1A58E-9B12-4DB4-BBD1-F48AABAD4682}"/>
              </a:ext>
            </a:extLst>
          </p:cNvPr>
          <p:cNvSpPr txBox="1">
            <a:spLocks/>
          </p:cNvSpPr>
          <p:nvPr/>
        </p:nvSpPr>
        <p:spPr>
          <a:xfrm>
            <a:off x="119336" y="5949280"/>
            <a:ext cx="10512426" cy="86459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i-FI" u="sng" dirty="0"/>
              <a:t>11,9 </a:t>
            </a:r>
            <a:r>
              <a:rPr lang="fi-FI" u="sng" dirty="0" err="1"/>
              <a:t>million</a:t>
            </a:r>
            <a:r>
              <a:rPr lang="fi-FI" u="sng" dirty="0"/>
              <a:t> </a:t>
            </a:r>
            <a:r>
              <a:rPr lang="fi-FI" u="sng" dirty="0" err="1"/>
              <a:t>passengers</a:t>
            </a:r>
            <a:r>
              <a:rPr lang="fi-FI" u="sng" dirty="0"/>
              <a:t> </a:t>
            </a:r>
            <a:r>
              <a:rPr lang="fi-FI" u="sng" dirty="0" err="1"/>
              <a:t>during</a:t>
            </a:r>
            <a:r>
              <a:rPr lang="fi-FI" u="sng" dirty="0"/>
              <a:t> 2017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BD665A-4EC5-48F8-BBA9-FC060AFF60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444" y="908720"/>
            <a:ext cx="11258550" cy="463867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8206CC-48A4-4378-A5F9-440BAA3C22F5}"/>
              </a:ext>
            </a:extLst>
          </p:cNvPr>
          <p:cNvSpPr txBox="1"/>
          <p:nvPr/>
        </p:nvSpPr>
        <p:spPr>
          <a:xfrm>
            <a:off x="659605" y="188640"/>
            <a:ext cx="70205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800" b="1" dirty="0"/>
              <a:t>Finnair </a:t>
            </a:r>
            <a:r>
              <a:rPr lang="fi-FI" sz="2800" b="1" dirty="0" err="1"/>
              <a:t>growth</a:t>
            </a:r>
            <a:r>
              <a:rPr lang="fi-FI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06526158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F6E536-9304-4B69-812D-17018B9EE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8BE406E-AAF6-40F8-8E2F-DE068F55A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3A3DA2ED-A6FD-44C9-A3F0-92BE003855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20306173"/>
              </p:ext>
            </p:extLst>
          </p:nvPr>
        </p:nvGraphicFramePr>
        <p:xfrm>
          <a:off x="7104112" y="1412776"/>
          <a:ext cx="4896544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B07E44B8-5E92-4E78-BAFB-DACAB412E91D}"/>
              </a:ext>
            </a:extLst>
          </p:cNvPr>
          <p:cNvSpPr txBox="1"/>
          <p:nvPr/>
        </p:nvSpPr>
        <p:spPr>
          <a:xfrm>
            <a:off x="7392144" y="476672"/>
            <a:ext cx="35283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200" b="1" dirty="0"/>
              <a:t>Travel </a:t>
            </a:r>
            <a:r>
              <a:rPr lang="fi-FI" sz="3200" b="1" dirty="0" err="1"/>
              <a:t>Trends</a:t>
            </a:r>
            <a:endParaRPr lang="fi-FI" sz="3200" b="1" dirty="0"/>
          </a:p>
        </p:txBody>
      </p:sp>
    </p:spTree>
    <p:extLst>
      <p:ext uri="{BB962C8B-B14F-4D97-AF65-F5344CB8AC3E}">
        <p14:creationId xmlns:p14="http://schemas.microsoft.com/office/powerpoint/2010/main" val="23815287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639DAD-0203-4837-ACDE-74F8D00D71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AS/AY Partnership Brief 13 October 2017 | CONFIDENTIAL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917E6D-61E1-4B0A-B229-A5453AD53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4B5E-9AB2-4459-8627-DD30492C5DA9}" type="slidenum">
              <a:rPr lang="en-US" smtClean="0"/>
              <a:t>5</a:t>
            </a:fld>
            <a:endParaRPr lang="en-US"/>
          </a:p>
        </p:txBody>
      </p:sp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DA0C6130-8EF2-486B-9BB0-FB3D1B440C3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5" b="5725"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8F57917D-F2E3-4F69-B855-5E756CA5D7CD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r="17241"/>
          <a:stretch>
            <a:fillRect/>
          </a:stretch>
        </p:blipFill>
        <p:spPr/>
      </p:pic>
      <p:pic>
        <p:nvPicPr>
          <p:cNvPr id="34" name="Picture Placeholder 33">
            <a:extLst>
              <a:ext uri="{FF2B5EF4-FFF2-40B4-BE49-F238E27FC236}">
                <a16:creationId xmlns:a16="http://schemas.microsoft.com/office/drawing/2014/main" id="{CA593FED-2167-4A65-B1CE-C1DC72B5D3EF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25" b="5725"/>
          <a:stretch>
            <a:fillRect/>
          </a:stretch>
        </p:blipFill>
        <p:spPr/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F9E49E53-F5C6-4176-AD86-EEBAED1FA995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/>
        <p:txBody>
          <a:bodyPr/>
          <a:lstStyle/>
          <a:p>
            <a:r>
              <a:rPr lang="fi-FI" sz="1800" dirty="0" err="1"/>
              <a:t>target</a:t>
            </a:r>
            <a:r>
              <a:rPr lang="fi-FI" sz="1800" dirty="0"/>
              <a:t> </a:t>
            </a:r>
            <a:r>
              <a:rPr lang="fi-FI" sz="1800" dirty="0" err="1"/>
              <a:t>markets</a:t>
            </a:r>
            <a:r>
              <a:rPr lang="fi-FI" sz="1800" dirty="0"/>
              <a:t>, </a:t>
            </a:r>
            <a:r>
              <a:rPr lang="fi-FI" sz="1800" dirty="0" err="1"/>
              <a:t>target</a:t>
            </a:r>
            <a:r>
              <a:rPr lang="fi-FI" sz="1800" dirty="0"/>
              <a:t> </a:t>
            </a:r>
            <a:r>
              <a:rPr lang="fi-FI" sz="1800" dirty="0" err="1"/>
              <a:t>segments</a:t>
            </a:r>
            <a:r>
              <a:rPr lang="fi-FI" sz="1800" dirty="0"/>
              <a:t>, </a:t>
            </a:r>
            <a:r>
              <a:rPr lang="fi-FI" sz="1800" dirty="0" err="1"/>
              <a:t>target</a:t>
            </a:r>
            <a:r>
              <a:rPr lang="fi-FI" sz="1800" dirty="0"/>
              <a:t> </a:t>
            </a:r>
            <a:r>
              <a:rPr lang="fi-FI" sz="1800" dirty="0" err="1"/>
              <a:t>channels</a:t>
            </a:r>
            <a:endParaRPr lang="fi-FI" sz="18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295C54A0-02ED-49AB-9671-2EB4D3B5DE9E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fi-FI" sz="1800" dirty="0"/>
              <a:t>Knowledge of </a:t>
            </a:r>
            <a:r>
              <a:rPr lang="fi-FI" sz="1800" dirty="0" err="1"/>
              <a:t>destination</a:t>
            </a:r>
            <a:r>
              <a:rPr lang="fi-FI" sz="1800" dirty="0"/>
              <a:t> &amp; </a:t>
            </a:r>
            <a:r>
              <a:rPr lang="fi-FI" sz="1800" dirty="0" err="1"/>
              <a:t>service</a:t>
            </a:r>
            <a:r>
              <a:rPr lang="fi-FI" sz="1800" dirty="0"/>
              <a:t> </a:t>
            </a:r>
            <a:r>
              <a:rPr lang="fi-FI" sz="1800" dirty="0" err="1"/>
              <a:t>offering</a:t>
            </a:r>
            <a:endParaRPr lang="fi-FI" sz="1800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79A0278F-8F27-4545-8C32-DC73EBF78FF8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fi-FI" sz="1800" dirty="0"/>
              <a:t>Partners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C708061F-665E-4F1B-9BC7-F9D497B308E7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/>
        <p:txBody>
          <a:bodyPr/>
          <a:lstStyle/>
          <a:p>
            <a:r>
              <a:rPr lang="fi-FI" sz="1800" dirty="0" err="1"/>
              <a:t>Understanding</a:t>
            </a:r>
            <a:r>
              <a:rPr lang="fi-FI" sz="1800" dirty="0"/>
              <a:t> </a:t>
            </a:r>
            <a:r>
              <a:rPr lang="fi-FI" sz="1800" dirty="0" err="1"/>
              <a:t>the</a:t>
            </a:r>
            <a:r>
              <a:rPr lang="fi-FI" sz="1800" dirty="0"/>
              <a:t> </a:t>
            </a:r>
            <a:r>
              <a:rPr lang="fi-FI" sz="1800" dirty="0" err="1"/>
              <a:t>consumer</a:t>
            </a:r>
            <a:r>
              <a:rPr lang="fi-FI" sz="1800" dirty="0"/>
              <a:t> / </a:t>
            </a:r>
            <a:r>
              <a:rPr lang="fi-FI" sz="1800" dirty="0" err="1"/>
              <a:t>traveller</a:t>
            </a:r>
            <a:endParaRPr lang="fi-FI" sz="1800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7035897A-3AE1-4773-B4C9-6B25996E9ED0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/>
        <p:txBody>
          <a:bodyPr/>
          <a:lstStyle/>
          <a:p>
            <a:r>
              <a:rPr lang="fi-FI" sz="1800" dirty="0" err="1"/>
              <a:t>Communication</a:t>
            </a:r>
            <a:endParaRPr lang="fi-FI" sz="18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7FD821F-5F1B-481E-95E9-1F2D5F9AC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476672"/>
            <a:ext cx="10512426" cy="864590"/>
          </a:xfrm>
        </p:spPr>
        <p:txBody>
          <a:bodyPr/>
          <a:lstStyle/>
          <a:p>
            <a:r>
              <a:rPr lang="fi-FI" dirty="0"/>
              <a:t>How to </a:t>
            </a:r>
            <a:r>
              <a:rPr lang="fi-FI" dirty="0" err="1"/>
              <a:t>get</a:t>
            </a:r>
            <a:r>
              <a:rPr lang="fi-FI" dirty="0"/>
              <a:t> </a:t>
            </a:r>
            <a:r>
              <a:rPr lang="fi-FI" dirty="0" err="1"/>
              <a:t>tourists</a:t>
            </a:r>
            <a:r>
              <a:rPr lang="fi-FI" dirty="0"/>
              <a:t> to </a:t>
            </a:r>
            <a:r>
              <a:rPr lang="fi-FI" dirty="0" err="1"/>
              <a:t>Nordics</a:t>
            </a:r>
            <a:r>
              <a:rPr lang="fi-FI" dirty="0"/>
              <a:t> and </a:t>
            </a:r>
            <a:r>
              <a:rPr lang="fi-FI" dirty="0" err="1"/>
              <a:t>Baltics</a:t>
            </a:r>
            <a:r>
              <a:rPr lang="fi-FI" dirty="0"/>
              <a:t/>
            </a:r>
            <a:br>
              <a:rPr lang="fi-FI" dirty="0"/>
            </a:br>
            <a:r>
              <a:rPr lang="fi-FI" i="1" dirty="0" err="1"/>
              <a:t>Unfortunately</a:t>
            </a:r>
            <a:r>
              <a:rPr lang="fi-FI" i="1" dirty="0"/>
              <a:t> no </a:t>
            </a:r>
            <a:r>
              <a:rPr lang="fi-FI" i="1" dirty="0" err="1"/>
              <a:t>secret</a:t>
            </a:r>
            <a:r>
              <a:rPr lang="fi-FI" i="1" dirty="0"/>
              <a:t> </a:t>
            </a:r>
            <a:r>
              <a:rPr lang="fi-FI" i="1" dirty="0" err="1"/>
              <a:t>remedy</a:t>
            </a:r>
            <a:r>
              <a:rPr lang="fi-FI" i="1" dirty="0"/>
              <a:t>, just </a:t>
            </a:r>
            <a:r>
              <a:rPr lang="fi-FI" i="1" dirty="0" err="1"/>
              <a:t>hard</a:t>
            </a:r>
            <a:r>
              <a:rPr lang="fi-FI" i="1" dirty="0"/>
              <a:t> </a:t>
            </a:r>
            <a:r>
              <a:rPr lang="fi-FI" i="1" dirty="0" err="1"/>
              <a:t>work</a:t>
            </a:r>
            <a:r>
              <a:rPr lang="fi-FI" i="1" dirty="0"/>
              <a:t>!</a:t>
            </a:r>
          </a:p>
        </p:txBody>
      </p:sp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39776A21-1D73-416D-851C-742D6AEEDA36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9" r="2609"/>
          <a:stretch>
            <a:fillRect/>
          </a:stretch>
        </p:blipFill>
        <p:spPr/>
      </p:pic>
      <p:pic>
        <p:nvPicPr>
          <p:cNvPr id="32" name="Picture Placeholder 31">
            <a:extLst>
              <a:ext uri="{FF2B5EF4-FFF2-40B4-BE49-F238E27FC236}">
                <a16:creationId xmlns:a16="http://schemas.microsoft.com/office/drawing/2014/main" id="{7B740BE4-C1FA-4941-B3C9-405BA88A9829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8" r="1797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48152770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finnair">
  <a:themeElements>
    <a:clrScheme name="finnair 2017">
      <a:dk1>
        <a:srgbClr val="0B1560"/>
      </a:dk1>
      <a:lt1>
        <a:sysClr val="window" lastClr="FFFFFF"/>
      </a:lt1>
      <a:dk2>
        <a:srgbClr val="000000"/>
      </a:dk2>
      <a:lt2>
        <a:srgbClr val="EBEBEB"/>
      </a:lt2>
      <a:accent1>
        <a:srgbClr val="0B1560"/>
      </a:accent1>
      <a:accent2>
        <a:srgbClr val="AFAFAF"/>
      </a:accent2>
      <a:accent3>
        <a:srgbClr val="646464"/>
      </a:accent3>
      <a:accent4>
        <a:srgbClr val="BA4A9E"/>
      </a:accent4>
      <a:accent5>
        <a:srgbClr val="A6C6EE"/>
      </a:accent5>
      <a:accent6>
        <a:srgbClr val="B4CB66"/>
      </a:accent6>
      <a:hlink>
        <a:srgbClr val="0B1560"/>
      </a:hlink>
      <a:folHlink>
        <a:srgbClr val="A6C6EE"/>
      </a:folHlink>
    </a:clrScheme>
    <a:fontScheme name="finnai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683437EC-F48C-43C8-B6AF-F8C7A48E768E}" vid="{A092E4F8-7B88-425C-9246-784AA962D01D}"/>
    </a:ext>
  </a:extLst>
</a:theme>
</file>

<file path=ppt/theme/theme2.xml><?xml version="1.0" encoding="utf-8"?>
<a:theme xmlns:a="http://schemas.openxmlformats.org/drawingml/2006/main" name="1_finnair">
  <a:themeElements>
    <a:clrScheme name="finnair 2017">
      <a:dk1>
        <a:srgbClr val="0B1560"/>
      </a:dk1>
      <a:lt1>
        <a:sysClr val="window" lastClr="FFFFFF"/>
      </a:lt1>
      <a:dk2>
        <a:srgbClr val="000000"/>
      </a:dk2>
      <a:lt2>
        <a:srgbClr val="EBEBEB"/>
      </a:lt2>
      <a:accent1>
        <a:srgbClr val="0B1560"/>
      </a:accent1>
      <a:accent2>
        <a:srgbClr val="AFAFAF"/>
      </a:accent2>
      <a:accent3>
        <a:srgbClr val="646464"/>
      </a:accent3>
      <a:accent4>
        <a:srgbClr val="BA4A9E"/>
      </a:accent4>
      <a:accent5>
        <a:srgbClr val="A6C6EE"/>
      </a:accent5>
      <a:accent6>
        <a:srgbClr val="B4CB66"/>
      </a:accent6>
      <a:hlink>
        <a:srgbClr val="0B1560"/>
      </a:hlink>
      <a:folHlink>
        <a:srgbClr val="A6C6EE"/>
      </a:folHlink>
    </a:clrScheme>
    <a:fontScheme name="finnai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innair Powerpoint Presentation Template" id="{46430684-3360-45CE-A21E-3DD5170796AB}" vid="{1CC1A233-E706-4684-9A1A-D5244B82A6AB}"/>
    </a:ext>
  </a:extLst>
</a:theme>
</file>

<file path=ppt/theme/theme3.xml><?xml version="1.0" encoding="utf-8"?>
<a:theme xmlns:a="http://schemas.openxmlformats.org/drawingml/2006/main" name="2_finnair">
  <a:themeElements>
    <a:clrScheme name="FINNAIR">
      <a:dk1>
        <a:sysClr val="windowText" lastClr="000000"/>
      </a:dk1>
      <a:lt1>
        <a:sysClr val="window" lastClr="FFFFFF"/>
      </a:lt1>
      <a:dk2>
        <a:srgbClr val="0B1560"/>
      </a:dk2>
      <a:lt2>
        <a:srgbClr val="EBEBEB"/>
      </a:lt2>
      <a:accent1>
        <a:srgbClr val="0B1560"/>
      </a:accent1>
      <a:accent2>
        <a:srgbClr val="AFAFAF"/>
      </a:accent2>
      <a:accent3>
        <a:srgbClr val="1E1E1E"/>
      </a:accent3>
      <a:accent4>
        <a:srgbClr val="DE006E"/>
      </a:accent4>
      <a:accent5>
        <a:srgbClr val="26B4E9"/>
      </a:accent5>
      <a:accent6>
        <a:srgbClr val="95C11C"/>
      </a:accent6>
      <a:hlink>
        <a:srgbClr val="0B1560"/>
      </a:hlink>
      <a:folHlink>
        <a:srgbClr val="7D7D7D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400" dirty="0" err="1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FINNAIR">
  <a:themeElements>
    <a:clrScheme name="FINNAIR">
      <a:dk1>
        <a:sysClr val="windowText" lastClr="000000"/>
      </a:dk1>
      <a:lt1>
        <a:sysClr val="window" lastClr="FFFFFF"/>
      </a:lt1>
      <a:dk2>
        <a:srgbClr val="0B1560"/>
      </a:dk2>
      <a:lt2>
        <a:srgbClr val="EBEBEB"/>
      </a:lt2>
      <a:accent1>
        <a:srgbClr val="0B1560"/>
      </a:accent1>
      <a:accent2>
        <a:srgbClr val="AFAFAF"/>
      </a:accent2>
      <a:accent3>
        <a:srgbClr val="1E1E1E"/>
      </a:accent3>
      <a:accent4>
        <a:srgbClr val="DE006E"/>
      </a:accent4>
      <a:accent5>
        <a:srgbClr val="26B4E9"/>
      </a:accent5>
      <a:accent6>
        <a:srgbClr val="95C11C"/>
      </a:accent6>
      <a:hlink>
        <a:srgbClr val="0B1560"/>
      </a:hlink>
      <a:folHlink>
        <a:srgbClr val="7D7D7D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finnair_wide_sample">
  <a:themeElements>
    <a:clrScheme name="finnair 2017">
      <a:dk1>
        <a:srgbClr val="0B1560"/>
      </a:dk1>
      <a:lt1>
        <a:sysClr val="window" lastClr="FFFFFF"/>
      </a:lt1>
      <a:dk2>
        <a:srgbClr val="000000"/>
      </a:dk2>
      <a:lt2>
        <a:srgbClr val="EBEBEB"/>
      </a:lt2>
      <a:accent1>
        <a:srgbClr val="0B1560"/>
      </a:accent1>
      <a:accent2>
        <a:srgbClr val="AFAFAF"/>
      </a:accent2>
      <a:accent3>
        <a:srgbClr val="646464"/>
      </a:accent3>
      <a:accent4>
        <a:srgbClr val="BA4A9E"/>
      </a:accent4>
      <a:accent5>
        <a:srgbClr val="A6C6EE"/>
      </a:accent5>
      <a:accent6>
        <a:srgbClr val="B4CB66"/>
      </a:accent6>
      <a:hlink>
        <a:srgbClr val="0B1560"/>
      </a:hlink>
      <a:folHlink>
        <a:srgbClr val="A6C6EE"/>
      </a:folHlink>
    </a:clrScheme>
    <a:fontScheme name="finnai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683437EC-F48C-43C8-B6AF-F8C7A48E768E}" vid="{A092E4F8-7B88-425C-9246-784AA962D01D}"/>
    </a:ext>
  </a:extLst>
</a:theme>
</file>

<file path=ppt/theme/theme6.xml><?xml version="1.0" encoding="utf-8"?>
<a:theme xmlns:a="http://schemas.openxmlformats.org/drawingml/2006/main" name="4_FINNAIR">
  <a:themeElements>
    <a:clrScheme name="FINNAIR">
      <a:dk1>
        <a:sysClr val="windowText" lastClr="000000"/>
      </a:dk1>
      <a:lt1>
        <a:sysClr val="window" lastClr="FFFFFF"/>
      </a:lt1>
      <a:dk2>
        <a:srgbClr val="0B1560"/>
      </a:dk2>
      <a:lt2>
        <a:srgbClr val="EBEBEB"/>
      </a:lt2>
      <a:accent1>
        <a:srgbClr val="0B1560"/>
      </a:accent1>
      <a:accent2>
        <a:srgbClr val="AFAFAF"/>
      </a:accent2>
      <a:accent3>
        <a:srgbClr val="1E1E1E"/>
      </a:accent3>
      <a:accent4>
        <a:srgbClr val="DE006E"/>
      </a:accent4>
      <a:accent5>
        <a:srgbClr val="26B4E9"/>
      </a:accent5>
      <a:accent6>
        <a:srgbClr val="95C11C"/>
      </a:accent6>
      <a:hlink>
        <a:srgbClr val="0B1560"/>
      </a:hlink>
      <a:folHlink>
        <a:srgbClr val="7D7D7D"/>
      </a:folHlink>
    </a:clrScheme>
    <a:fontScheme name="Verdana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635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accent3"/>
            </a:solidFill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finnair 2017">
      <a:dk1>
        <a:srgbClr val="0B1560"/>
      </a:dk1>
      <a:lt1>
        <a:sysClr val="window" lastClr="FFFFFF"/>
      </a:lt1>
      <a:dk2>
        <a:srgbClr val="000000"/>
      </a:dk2>
      <a:lt2>
        <a:srgbClr val="EBEBEB"/>
      </a:lt2>
      <a:accent1>
        <a:srgbClr val="0B1560"/>
      </a:accent1>
      <a:accent2>
        <a:srgbClr val="AFAFAF"/>
      </a:accent2>
      <a:accent3>
        <a:srgbClr val="646464"/>
      </a:accent3>
      <a:accent4>
        <a:srgbClr val="BA4A9E"/>
      </a:accent4>
      <a:accent5>
        <a:srgbClr val="A6C6EE"/>
      </a:accent5>
      <a:accent6>
        <a:srgbClr val="B4CB66"/>
      </a:accent6>
      <a:hlink>
        <a:srgbClr val="0B1560"/>
      </a:hlink>
      <a:folHlink>
        <a:srgbClr val="A6C6E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finnair 2017">
      <a:dk1>
        <a:srgbClr val="0B1560"/>
      </a:dk1>
      <a:lt1>
        <a:sysClr val="window" lastClr="FFFFFF"/>
      </a:lt1>
      <a:dk2>
        <a:srgbClr val="000000"/>
      </a:dk2>
      <a:lt2>
        <a:srgbClr val="EBEBEB"/>
      </a:lt2>
      <a:accent1>
        <a:srgbClr val="0B1560"/>
      </a:accent1>
      <a:accent2>
        <a:srgbClr val="AFAFAF"/>
      </a:accent2>
      <a:accent3>
        <a:srgbClr val="646464"/>
      </a:accent3>
      <a:accent4>
        <a:srgbClr val="BA4A9E"/>
      </a:accent4>
      <a:accent5>
        <a:srgbClr val="A6C6EE"/>
      </a:accent5>
      <a:accent6>
        <a:srgbClr val="B4CB66"/>
      </a:accent6>
      <a:hlink>
        <a:srgbClr val="0B1560"/>
      </a:hlink>
      <a:folHlink>
        <a:srgbClr val="A6C6E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0a724b46e72454e803cd21d2f722e87 xmlns="560ba9c3-d834-430a-b2cd-94f421b100c1">
      <Terms xmlns="http://schemas.microsoft.com/office/infopath/2007/PartnerControls">
        <TermInfo xmlns="http://schemas.microsoft.com/office/infopath/2007/PartnerControls">
          <TermName xmlns="http://schemas.microsoft.com/office/infopath/2007/PartnerControls">Templates</TermName>
          <TermId xmlns="http://schemas.microsoft.com/office/infopath/2007/PartnerControls">85840fa1-9282-4ab3-9e39-c5c788cf9dbf</TermId>
        </TermInfo>
        <TermInfo xmlns="http://schemas.microsoft.com/office/infopath/2007/PartnerControls">
          <TermName xmlns="http://schemas.microsoft.com/office/infopath/2007/PartnerControls"> Template</TermName>
          <TermId xmlns="http://schemas.microsoft.com/office/infopath/2007/PartnerControls">ebf990c0-7758-484a-a199-96709b8a1d80</TermId>
        </TermInfo>
      </Terms>
    </n0a724b46e72454e803cd21d2f722e87>
    <TaxCatchAll xmlns="560ba9c3-d834-430a-b2cd-94f421b100c1">
      <Value>425</Value>
      <Value>1199</Value>
    </TaxCatchAll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A7B50D20FB2240977FDA4CDE0C099B" ma:contentTypeVersion="10" ma:contentTypeDescription="Create a new document." ma:contentTypeScope="" ma:versionID="e3d23027c8433748b7722c75093b365f">
  <xsd:schema xmlns:xsd="http://www.w3.org/2001/XMLSchema" xmlns:xs="http://www.w3.org/2001/XMLSchema" xmlns:p="http://schemas.microsoft.com/office/2006/metadata/properties" xmlns:ns1="http://schemas.microsoft.com/sharepoint/v3" xmlns:ns2="560ba9c3-d834-430a-b2cd-94f421b100c1" xmlns:ns3="881cde3d-1d4d-440c-96b6-6fe0ef966515" targetNamespace="http://schemas.microsoft.com/office/2006/metadata/properties" ma:root="true" ma:fieldsID="34b054a9281d6e478871006feb4ad64b" ns1:_="" ns2:_="" ns3:_="">
    <xsd:import namespace="http://schemas.microsoft.com/sharepoint/v3"/>
    <xsd:import namespace="560ba9c3-d834-430a-b2cd-94f421b100c1"/>
    <xsd:import namespace="881cde3d-1d4d-440c-96b6-6fe0ef966515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SharedWithUsers" minOccurs="0"/>
                <xsd:element ref="ns2:SharedWithDetails" minOccurs="0"/>
                <xsd:element ref="ns2:n0a724b46e72454e803cd21d2f722e87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0ba9c3-d834-430a-b2cd-94f421b100c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n0a724b46e72454e803cd21d2f722e87" ma:index="13" nillable="true" ma:taxonomy="true" ma:internalName="n0a724b46e72454e803cd21d2f722e87" ma:taxonomyFieldName="FinnairInstructionCategory" ma:displayName="FinnairInstructionCategory" ma:default="" ma:fieldId="{70a724b4-6e72-454e-803c-d21d2f722e87}" ma:taxonomyMulti="true" ma:sspId="3dd609e0-bb11-4506-861b-c8cc5b408493" ma:termSetId="50dff7d6-daf7-42e7-b7d3-2167ce1cbf4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4" nillable="true" ma:displayName="Taxonomy Catch All Column" ma:description="" ma:hidden="true" ma:list="{3ed3cb46-2a5f-41be-b2d2-298a38231937}" ma:internalName="TaxCatchAll" ma:showField="CatchAllData" ma:web="560ba9c3-d834-430a-b2cd-94f421b100c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1cde3d-1d4d-440c-96b6-6fe0ef9665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5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6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8" nillable="true" ma:displayName="MediaServiceAutoTags" ma:description="" ma:internalName="MediaServiceAutoTag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91CD9D-DBE4-4F86-A203-86E57B54BB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C011CA8-77FD-444A-8684-05559AAE45AF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560ba9c3-d834-430a-b2cd-94f421b100c1"/>
    <ds:schemaRef ds:uri="http://schemas.microsoft.com/office/infopath/2007/PartnerControls"/>
    <ds:schemaRef ds:uri="http://schemas.openxmlformats.org/package/2006/metadata/core-properties"/>
    <ds:schemaRef ds:uri="881cde3d-1d4d-440c-96b6-6fe0ef966515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074E4F6-4802-4DAE-8C60-08742CA2A98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560ba9c3-d834-430a-b2cd-94f421b100c1"/>
    <ds:schemaRef ds:uri="881cde3d-1d4d-440c-96b6-6fe0ef96651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Finnair Powerpoint template</Template>
  <TotalTime>15909</TotalTime>
  <Words>93</Words>
  <Application>Microsoft Office PowerPoint</Application>
  <PresentationFormat>Widescreen</PresentationFormat>
  <Paragraphs>30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5</vt:i4>
      </vt:variant>
    </vt:vector>
  </HeadingPairs>
  <TitlesOfParts>
    <vt:vector size="13" baseType="lpstr">
      <vt:lpstr>Arial</vt:lpstr>
      <vt:lpstr>Verdana</vt:lpstr>
      <vt:lpstr>finnair</vt:lpstr>
      <vt:lpstr>1_finnair</vt:lpstr>
      <vt:lpstr>2_finnair</vt:lpstr>
      <vt:lpstr>3_FINNAIR</vt:lpstr>
      <vt:lpstr>finnair_wide_sample</vt:lpstr>
      <vt:lpstr>4_FINNAIR</vt:lpstr>
      <vt:lpstr>Estonian Tourism Conference  Steering uptapped tourism potential to the Nordics and Baltics Mikko Turtiainen, VP Global Sales</vt:lpstr>
      <vt:lpstr>PowerPoint Presentation</vt:lpstr>
      <vt:lpstr>PowerPoint Presentation</vt:lpstr>
      <vt:lpstr>PowerPoint Presentation</vt:lpstr>
      <vt:lpstr>How to get tourists to Nordics and Baltics Unfortunately no secret remedy, just hard work!</vt:lpstr>
    </vt:vector>
  </TitlesOfParts>
  <Company>grow.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Finnair Powerpoint Presentation Template</dc:title>
  <dc:creator>Wahlroos Lotta</dc:creator>
  <cp:lastModifiedBy>Piret Malv</cp:lastModifiedBy>
  <cp:revision>179</cp:revision>
  <cp:lastPrinted>2018-04-09T12:06:54Z</cp:lastPrinted>
  <dcterms:created xsi:type="dcterms:W3CDTF">2017-06-21T08:30:32Z</dcterms:created>
  <dcterms:modified xsi:type="dcterms:W3CDTF">2018-10-15T01:31:57Z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0x01010084A7B50D20FB2240977FDA4CDE0C099B</vt:lpwstr>
  </property>
  <property fmtid="{D5CDD505-2E9C-101B-9397-08002B2CF9AE}" pid="3" name="FinnairInstructionCategory">
    <vt:lpwstr>425;#Templates|85840fa1-9282-4ab3-9e39-c5c788cf9dbf;#1199;# Template|ebf990c0-7758-484a-a199-96709b8a1d80</vt:lpwstr>
  </property>
</Properties>
</file>